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0693400" cy="7562850"/>
  <p:notesSz cx="10693400" cy="75628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290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2393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5168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03099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78412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50052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2805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26875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58679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13862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61311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600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30425693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91126" y="2244436"/>
            <a:ext cx="5309870" cy="1915920"/>
          </a:xfrm>
          <a:custGeom>
            <a:avLst/>
            <a:gdLst/>
            <a:ahLst/>
            <a:cxnLst/>
            <a:rect l="l" t="t" r="r" b="b"/>
            <a:pathLst>
              <a:path w="5309870" h="1123950">
                <a:moveTo>
                  <a:pt x="1615313" y="439420"/>
                </a:moveTo>
                <a:lnTo>
                  <a:pt x="1440533" y="439420"/>
                </a:lnTo>
                <a:lnTo>
                  <a:pt x="1440533" y="477520"/>
                </a:lnTo>
                <a:lnTo>
                  <a:pt x="1166364" y="477520"/>
                </a:lnTo>
                <a:lnTo>
                  <a:pt x="1121309" y="486410"/>
                </a:lnTo>
                <a:lnTo>
                  <a:pt x="1080112" y="510539"/>
                </a:lnTo>
                <a:lnTo>
                  <a:pt x="1050054" y="551179"/>
                </a:lnTo>
                <a:lnTo>
                  <a:pt x="1038416" y="607060"/>
                </a:lnTo>
                <a:lnTo>
                  <a:pt x="1046984" y="640079"/>
                </a:lnTo>
                <a:lnTo>
                  <a:pt x="1069261" y="665479"/>
                </a:lnTo>
                <a:lnTo>
                  <a:pt x="1100105" y="685800"/>
                </a:lnTo>
                <a:lnTo>
                  <a:pt x="1134374" y="699770"/>
                </a:lnTo>
                <a:lnTo>
                  <a:pt x="1096319" y="723900"/>
                </a:lnTo>
                <a:lnTo>
                  <a:pt x="1060406" y="759460"/>
                </a:lnTo>
                <a:lnTo>
                  <a:pt x="1033490" y="805179"/>
                </a:lnTo>
                <a:lnTo>
                  <a:pt x="1022424" y="863600"/>
                </a:lnTo>
                <a:lnTo>
                  <a:pt x="1024860" y="908050"/>
                </a:lnTo>
                <a:lnTo>
                  <a:pt x="1031814" y="947420"/>
                </a:lnTo>
                <a:lnTo>
                  <a:pt x="1060309" y="1013460"/>
                </a:lnTo>
                <a:lnTo>
                  <a:pt x="1109981" y="1061720"/>
                </a:lnTo>
                <a:lnTo>
                  <a:pt x="1143406" y="1080770"/>
                </a:lnTo>
                <a:lnTo>
                  <a:pt x="1182902" y="1096010"/>
                </a:lnTo>
                <a:lnTo>
                  <a:pt x="1228728" y="1107439"/>
                </a:lnTo>
                <a:lnTo>
                  <a:pt x="1281143" y="1116329"/>
                </a:lnTo>
                <a:lnTo>
                  <a:pt x="1340407" y="1122679"/>
                </a:lnTo>
                <a:lnTo>
                  <a:pt x="1406777" y="1123950"/>
                </a:lnTo>
                <a:lnTo>
                  <a:pt x="1480513" y="1123950"/>
                </a:lnTo>
                <a:lnTo>
                  <a:pt x="1514464" y="1121410"/>
                </a:lnTo>
                <a:lnTo>
                  <a:pt x="1547343" y="1117600"/>
                </a:lnTo>
                <a:lnTo>
                  <a:pt x="1575937" y="1113789"/>
                </a:lnTo>
                <a:lnTo>
                  <a:pt x="1597035" y="1109979"/>
                </a:lnTo>
                <a:lnTo>
                  <a:pt x="1597035" y="995679"/>
                </a:lnTo>
                <a:lnTo>
                  <a:pt x="1443532" y="995679"/>
                </a:lnTo>
                <a:lnTo>
                  <a:pt x="1408134" y="994410"/>
                </a:lnTo>
                <a:lnTo>
                  <a:pt x="1366979" y="991870"/>
                </a:lnTo>
                <a:lnTo>
                  <a:pt x="1324152" y="982979"/>
                </a:lnTo>
                <a:lnTo>
                  <a:pt x="1283733" y="969010"/>
                </a:lnTo>
                <a:lnTo>
                  <a:pt x="1249808" y="944879"/>
                </a:lnTo>
                <a:lnTo>
                  <a:pt x="1226459" y="911860"/>
                </a:lnTo>
                <a:lnTo>
                  <a:pt x="1217768" y="867410"/>
                </a:lnTo>
                <a:lnTo>
                  <a:pt x="1223898" y="824229"/>
                </a:lnTo>
                <a:lnTo>
                  <a:pt x="1241674" y="789939"/>
                </a:lnTo>
                <a:lnTo>
                  <a:pt x="1270175" y="763270"/>
                </a:lnTo>
                <a:lnTo>
                  <a:pt x="1308482" y="745489"/>
                </a:lnTo>
                <a:lnTo>
                  <a:pt x="1355675" y="735329"/>
                </a:lnTo>
                <a:lnTo>
                  <a:pt x="1410832" y="734060"/>
                </a:lnTo>
                <a:lnTo>
                  <a:pt x="1644197" y="734060"/>
                </a:lnTo>
                <a:lnTo>
                  <a:pt x="1632823" y="709929"/>
                </a:lnTo>
                <a:lnTo>
                  <a:pt x="1605569" y="680720"/>
                </a:lnTo>
                <a:lnTo>
                  <a:pt x="1570449" y="659129"/>
                </a:lnTo>
                <a:lnTo>
                  <a:pt x="1240617" y="659129"/>
                </a:lnTo>
                <a:lnTo>
                  <a:pt x="1234869" y="654050"/>
                </a:lnTo>
                <a:lnTo>
                  <a:pt x="1228906" y="646429"/>
                </a:lnTo>
                <a:lnTo>
                  <a:pt x="1224229" y="633729"/>
                </a:lnTo>
                <a:lnTo>
                  <a:pt x="1222336" y="617220"/>
                </a:lnTo>
                <a:lnTo>
                  <a:pt x="1228496" y="598170"/>
                </a:lnTo>
                <a:lnTo>
                  <a:pt x="1241616" y="588010"/>
                </a:lnTo>
                <a:lnTo>
                  <a:pt x="1258805" y="584200"/>
                </a:lnTo>
                <a:lnTo>
                  <a:pt x="1277171" y="582929"/>
                </a:lnTo>
                <a:lnTo>
                  <a:pt x="1615313" y="582929"/>
                </a:lnTo>
                <a:lnTo>
                  <a:pt x="1615313" y="439420"/>
                </a:lnTo>
                <a:close/>
              </a:path>
              <a:path w="5309870" h="1123950">
                <a:moveTo>
                  <a:pt x="2167081" y="629920"/>
                </a:moveTo>
                <a:lnTo>
                  <a:pt x="2014001" y="629920"/>
                </a:lnTo>
                <a:lnTo>
                  <a:pt x="2014001" y="754379"/>
                </a:lnTo>
                <a:lnTo>
                  <a:pt x="2079118" y="754379"/>
                </a:lnTo>
                <a:lnTo>
                  <a:pt x="2080688" y="788670"/>
                </a:lnTo>
                <a:lnTo>
                  <a:pt x="2088257" y="831850"/>
                </a:lnTo>
                <a:lnTo>
                  <a:pt x="2100966" y="877570"/>
                </a:lnTo>
                <a:lnTo>
                  <a:pt x="2117958" y="924560"/>
                </a:lnTo>
                <a:lnTo>
                  <a:pt x="2142867" y="967739"/>
                </a:lnTo>
                <a:lnTo>
                  <a:pt x="2176721" y="999489"/>
                </a:lnTo>
                <a:lnTo>
                  <a:pt x="2217326" y="1022350"/>
                </a:lnTo>
                <a:lnTo>
                  <a:pt x="2262489" y="1037589"/>
                </a:lnTo>
                <a:lnTo>
                  <a:pt x="2310015" y="1046479"/>
                </a:lnTo>
                <a:lnTo>
                  <a:pt x="2357713" y="1049020"/>
                </a:lnTo>
                <a:lnTo>
                  <a:pt x="2403387" y="1047750"/>
                </a:lnTo>
                <a:lnTo>
                  <a:pt x="2444845" y="1043939"/>
                </a:lnTo>
                <a:lnTo>
                  <a:pt x="2506337" y="1032510"/>
                </a:lnTo>
                <a:lnTo>
                  <a:pt x="2524640" y="1024889"/>
                </a:lnTo>
                <a:lnTo>
                  <a:pt x="2524640" y="905510"/>
                </a:lnTo>
                <a:lnTo>
                  <a:pt x="2390984" y="905510"/>
                </a:lnTo>
                <a:lnTo>
                  <a:pt x="2327605" y="904239"/>
                </a:lnTo>
                <a:lnTo>
                  <a:pt x="2279030" y="882650"/>
                </a:lnTo>
                <a:lnTo>
                  <a:pt x="2260325" y="850900"/>
                </a:lnTo>
                <a:lnTo>
                  <a:pt x="2252758" y="822960"/>
                </a:lnTo>
                <a:lnTo>
                  <a:pt x="2252044" y="798829"/>
                </a:lnTo>
                <a:lnTo>
                  <a:pt x="2253902" y="777239"/>
                </a:lnTo>
                <a:lnTo>
                  <a:pt x="2354727" y="777239"/>
                </a:lnTo>
                <a:lnTo>
                  <a:pt x="2387135" y="769620"/>
                </a:lnTo>
                <a:lnTo>
                  <a:pt x="2427441" y="751839"/>
                </a:lnTo>
                <a:lnTo>
                  <a:pt x="2463562" y="727710"/>
                </a:lnTo>
                <a:lnTo>
                  <a:pt x="2494221" y="697229"/>
                </a:lnTo>
                <a:lnTo>
                  <a:pt x="2518139" y="660400"/>
                </a:lnTo>
                <a:lnTo>
                  <a:pt x="2528425" y="632460"/>
                </a:lnTo>
                <a:lnTo>
                  <a:pt x="2216541" y="632460"/>
                </a:lnTo>
                <a:lnTo>
                  <a:pt x="2181451" y="631189"/>
                </a:lnTo>
                <a:lnTo>
                  <a:pt x="2167081" y="629920"/>
                </a:lnTo>
                <a:close/>
              </a:path>
              <a:path w="5309870" h="1123950">
                <a:moveTo>
                  <a:pt x="270744" y="439420"/>
                </a:moveTo>
                <a:lnTo>
                  <a:pt x="92534" y="439420"/>
                </a:lnTo>
                <a:lnTo>
                  <a:pt x="92534" y="1028700"/>
                </a:lnTo>
                <a:lnTo>
                  <a:pt x="270744" y="1028700"/>
                </a:lnTo>
                <a:lnTo>
                  <a:pt x="270744" y="439420"/>
                </a:lnTo>
                <a:close/>
              </a:path>
              <a:path w="5309870" h="1123950">
                <a:moveTo>
                  <a:pt x="954756" y="891539"/>
                </a:moveTo>
                <a:lnTo>
                  <a:pt x="776814" y="891539"/>
                </a:lnTo>
                <a:lnTo>
                  <a:pt x="776814" y="1028700"/>
                </a:lnTo>
                <a:lnTo>
                  <a:pt x="955022" y="1028700"/>
                </a:lnTo>
                <a:lnTo>
                  <a:pt x="954756" y="891539"/>
                </a:lnTo>
                <a:close/>
              </a:path>
              <a:path w="5309870" h="1123950">
                <a:moveTo>
                  <a:pt x="1961456" y="439420"/>
                </a:moveTo>
                <a:lnTo>
                  <a:pt x="1783241" y="439420"/>
                </a:lnTo>
                <a:lnTo>
                  <a:pt x="1784386" y="1028700"/>
                </a:lnTo>
                <a:lnTo>
                  <a:pt x="1962593" y="1028700"/>
                </a:lnTo>
                <a:lnTo>
                  <a:pt x="1961456" y="439420"/>
                </a:lnTo>
                <a:close/>
              </a:path>
              <a:path w="5309870" h="1123950">
                <a:moveTo>
                  <a:pt x="2783963" y="439420"/>
                </a:moveTo>
                <a:lnTo>
                  <a:pt x="2605751" y="439420"/>
                </a:lnTo>
                <a:lnTo>
                  <a:pt x="2605751" y="1028700"/>
                </a:lnTo>
                <a:lnTo>
                  <a:pt x="2783963" y="1028700"/>
                </a:lnTo>
                <a:lnTo>
                  <a:pt x="2783963" y="439420"/>
                </a:lnTo>
                <a:close/>
              </a:path>
              <a:path w="5309870" h="1123950">
                <a:moveTo>
                  <a:pt x="1597035" y="949960"/>
                </a:moveTo>
                <a:lnTo>
                  <a:pt x="1546345" y="975360"/>
                </a:lnTo>
                <a:lnTo>
                  <a:pt x="1469091" y="994410"/>
                </a:lnTo>
                <a:lnTo>
                  <a:pt x="1443532" y="995679"/>
                </a:lnTo>
                <a:lnTo>
                  <a:pt x="1597035" y="995679"/>
                </a:lnTo>
                <a:lnTo>
                  <a:pt x="1597035" y="949960"/>
                </a:lnTo>
                <a:close/>
              </a:path>
              <a:path w="5309870" h="1123950">
                <a:moveTo>
                  <a:pt x="588322" y="492760"/>
                </a:moveTo>
                <a:lnTo>
                  <a:pt x="546559" y="495300"/>
                </a:lnTo>
                <a:lnTo>
                  <a:pt x="505115" y="501650"/>
                </a:lnTo>
                <a:lnTo>
                  <a:pt x="465242" y="514350"/>
                </a:lnTo>
                <a:lnTo>
                  <a:pt x="428189" y="532129"/>
                </a:lnTo>
                <a:lnTo>
                  <a:pt x="395208" y="556260"/>
                </a:lnTo>
                <a:lnTo>
                  <a:pt x="367549" y="586739"/>
                </a:lnTo>
                <a:lnTo>
                  <a:pt x="346461" y="624839"/>
                </a:lnTo>
                <a:lnTo>
                  <a:pt x="333196" y="669289"/>
                </a:lnTo>
                <a:lnTo>
                  <a:pt x="329003" y="720089"/>
                </a:lnTo>
                <a:lnTo>
                  <a:pt x="335048" y="775970"/>
                </a:lnTo>
                <a:lnTo>
                  <a:pt x="351869" y="822960"/>
                </a:lnTo>
                <a:lnTo>
                  <a:pt x="377498" y="862329"/>
                </a:lnTo>
                <a:lnTo>
                  <a:pt x="409969" y="892810"/>
                </a:lnTo>
                <a:lnTo>
                  <a:pt x="447312" y="916939"/>
                </a:lnTo>
                <a:lnTo>
                  <a:pt x="487561" y="934720"/>
                </a:lnTo>
                <a:lnTo>
                  <a:pt x="528746" y="943610"/>
                </a:lnTo>
                <a:lnTo>
                  <a:pt x="568900" y="944879"/>
                </a:lnTo>
                <a:lnTo>
                  <a:pt x="630143" y="939800"/>
                </a:lnTo>
                <a:lnTo>
                  <a:pt x="687852" y="927100"/>
                </a:lnTo>
                <a:lnTo>
                  <a:pt x="738063" y="910589"/>
                </a:lnTo>
                <a:lnTo>
                  <a:pt x="776814" y="891539"/>
                </a:lnTo>
                <a:lnTo>
                  <a:pt x="954756" y="891539"/>
                </a:lnTo>
                <a:lnTo>
                  <a:pt x="954564" y="792479"/>
                </a:lnTo>
                <a:lnTo>
                  <a:pt x="613454" y="792479"/>
                </a:lnTo>
                <a:lnTo>
                  <a:pt x="571025" y="791210"/>
                </a:lnTo>
                <a:lnTo>
                  <a:pt x="537913" y="782320"/>
                </a:lnTo>
                <a:lnTo>
                  <a:pt x="516583" y="759460"/>
                </a:lnTo>
                <a:lnTo>
                  <a:pt x="509497" y="718820"/>
                </a:lnTo>
                <a:lnTo>
                  <a:pt x="513050" y="684529"/>
                </a:lnTo>
                <a:lnTo>
                  <a:pt x="520779" y="668020"/>
                </a:lnTo>
                <a:lnTo>
                  <a:pt x="530864" y="657860"/>
                </a:lnTo>
                <a:lnTo>
                  <a:pt x="541483" y="648970"/>
                </a:lnTo>
                <a:lnTo>
                  <a:pt x="635910" y="648970"/>
                </a:lnTo>
                <a:lnTo>
                  <a:pt x="602030" y="617220"/>
                </a:lnTo>
                <a:lnTo>
                  <a:pt x="611848" y="615950"/>
                </a:lnTo>
                <a:lnTo>
                  <a:pt x="622309" y="613410"/>
                </a:lnTo>
                <a:lnTo>
                  <a:pt x="633197" y="612139"/>
                </a:lnTo>
                <a:lnTo>
                  <a:pt x="744310" y="612139"/>
                </a:lnTo>
                <a:lnTo>
                  <a:pt x="747111" y="515620"/>
                </a:lnTo>
                <a:lnTo>
                  <a:pt x="728727" y="508000"/>
                </a:lnTo>
                <a:lnTo>
                  <a:pt x="694277" y="500379"/>
                </a:lnTo>
                <a:lnTo>
                  <a:pt x="646546" y="495300"/>
                </a:lnTo>
                <a:lnTo>
                  <a:pt x="588322" y="492760"/>
                </a:lnTo>
                <a:close/>
              </a:path>
              <a:path w="5309870" h="1123950">
                <a:moveTo>
                  <a:pt x="1354852" y="788670"/>
                </a:moveTo>
                <a:lnTo>
                  <a:pt x="1354852" y="916939"/>
                </a:lnTo>
                <a:lnTo>
                  <a:pt x="1402119" y="923289"/>
                </a:lnTo>
                <a:lnTo>
                  <a:pt x="1469091" y="925829"/>
                </a:lnTo>
                <a:lnTo>
                  <a:pt x="1500259" y="924560"/>
                </a:lnTo>
                <a:lnTo>
                  <a:pt x="1539454" y="914400"/>
                </a:lnTo>
                <a:lnTo>
                  <a:pt x="1580616" y="896620"/>
                </a:lnTo>
                <a:lnTo>
                  <a:pt x="1617685" y="869950"/>
                </a:lnTo>
                <a:lnTo>
                  <a:pt x="1644599" y="834389"/>
                </a:lnTo>
                <a:lnTo>
                  <a:pt x="1649184" y="815339"/>
                </a:lnTo>
                <a:lnTo>
                  <a:pt x="1427679" y="815339"/>
                </a:lnTo>
                <a:lnTo>
                  <a:pt x="1386661" y="807720"/>
                </a:lnTo>
                <a:lnTo>
                  <a:pt x="1354852" y="788670"/>
                </a:lnTo>
                <a:close/>
              </a:path>
              <a:path w="5309870" h="1123950">
                <a:moveTo>
                  <a:pt x="2524640" y="878839"/>
                </a:moveTo>
                <a:lnTo>
                  <a:pt x="2504033" y="883920"/>
                </a:lnTo>
                <a:lnTo>
                  <a:pt x="2454637" y="895350"/>
                </a:lnTo>
                <a:lnTo>
                  <a:pt x="2390984" y="905510"/>
                </a:lnTo>
                <a:lnTo>
                  <a:pt x="2524640" y="905510"/>
                </a:lnTo>
                <a:lnTo>
                  <a:pt x="2524640" y="878839"/>
                </a:lnTo>
                <a:close/>
              </a:path>
              <a:path w="5309870" h="1123950">
                <a:moveTo>
                  <a:pt x="1644197" y="734060"/>
                </a:moveTo>
                <a:lnTo>
                  <a:pt x="1410832" y="734060"/>
                </a:lnTo>
                <a:lnTo>
                  <a:pt x="1443530" y="737870"/>
                </a:lnTo>
                <a:lnTo>
                  <a:pt x="1464234" y="745489"/>
                </a:lnTo>
                <a:lnTo>
                  <a:pt x="1475086" y="759460"/>
                </a:lnTo>
                <a:lnTo>
                  <a:pt x="1478227" y="784860"/>
                </a:lnTo>
                <a:lnTo>
                  <a:pt x="1463127" y="808989"/>
                </a:lnTo>
                <a:lnTo>
                  <a:pt x="1427679" y="815339"/>
                </a:lnTo>
                <a:lnTo>
                  <a:pt x="1649184" y="815339"/>
                </a:lnTo>
                <a:lnTo>
                  <a:pt x="1655297" y="789939"/>
                </a:lnTo>
                <a:lnTo>
                  <a:pt x="1649585" y="745489"/>
                </a:lnTo>
                <a:lnTo>
                  <a:pt x="1644197" y="734060"/>
                </a:lnTo>
                <a:close/>
              </a:path>
              <a:path w="5309870" h="1123950">
                <a:moveTo>
                  <a:pt x="635910" y="648970"/>
                </a:moveTo>
                <a:lnTo>
                  <a:pt x="541483" y="648970"/>
                </a:lnTo>
                <a:lnTo>
                  <a:pt x="680857" y="774700"/>
                </a:lnTo>
                <a:lnTo>
                  <a:pt x="666790" y="779779"/>
                </a:lnTo>
                <a:lnTo>
                  <a:pt x="650581" y="784860"/>
                </a:lnTo>
                <a:lnTo>
                  <a:pt x="632660" y="789939"/>
                </a:lnTo>
                <a:lnTo>
                  <a:pt x="613454" y="792479"/>
                </a:lnTo>
                <a:lnTo>
                  <a:pt x="954564" y="792479"/>
                </a:lnTo>
                <a:lnTo>
                  <a:pt x="954475" y="746760"/>
                </a:lnTo>
                <a:lnTo>
                  <a:pt x="740260" y="746760"/>
                </a:lnTo>
                <a:lnTo>
                  <a:pt x="635910" y="648970"/>
                </a:lnTo>
                <a:close/>
              </a:path>
              <a:path w="5309870" h="1123950">
                <a:moveTo>
                  <a:pt x="2354727" y="777239"/>
                </a:moveTo>
                <a:lnTo>
                  <a:pt x="2253902" y="777239"/>
                </a:lnTo>
                <a:lnTo>
                  <a:pt x="2299087" y="782320"/>
                </a:lnTo>
                <a:lnTo>
                  <a:pt x="2343924" y="779779"/>
                </a:lnTo>
                <a:lnTo>
                  <a:pt x="2354727" y="777239"/>
                </a:lnTo>
                <a:close/>
              </a:path>
              <a:path w="5309870" h="1123950">
                <a:moveTo>
                  <a:pt x="953880" y="439420"/>
                </a:moveTo>
                <a:lnTo>
                  <a:pt x="776814" y="439420"/>
                </a:lnTo>
                <a:lnTo>
                  <a:pt x="776814" y="723900"/>
                </a:lnTo>
                <a:lnTo>
                  <a:pt x="772246" y="728979"/>
                </a:lnTo>
                <a:lnTo>
                  <a:pt x="766533" y="730250"/>
                </a:lnTo>
                <a:lnTo>
                  <a:pt x="760820" y="734060"/>
                </a:lnTo>
                <a:lnTo>
                  <a:pt x="751683" y="737870"/>
                </a:lnTo>
                <a:lnTo>
                  <a:pt x="747111" y="741679"/>
                </a:lnTo>
                <a:lnTo>
                  <a:pt x="740260" y="746760"/>
                </a:lnTo>
                <a:lnTo>
                  <a:pt x="954475" y="746760"/>
                </a:lnTo>
                <a:lnTo>
                  <a:pt x="953880" y="439420"/>
                </a:lnTo>
                <a:close/>
              </a:path>
              <a:path w="5309870" h="1123950">
                <a:moveTo>
                  <a:pt x="1402833" y="631189"/>
                </a:moveTo>
                <a:lnTo>
                  <a:pt x="1340859" y="635000"/>
                </a:lnTo>
                <a:lnTo>
                  <a:pt x="1295165" y="643889"/>
                </a:lnTo>
                <a:lnTo>
                  <a:pt x="1262750" y="652779"/>
                </a:lnTo>
                <a:lnTo>
                  <a:pt x="1240617" y="659129"/>
                </a:lnTo>
                <a:lnTo>
                  <a:pt x="1570449" y="659129"/>
                </a:lnTo>
                <a:lnTo>
                  <a:pt x="1568384" y="657860"/>
                </a:lnTo>
                <a:lnTo>
                  <a:pt x="1521826" y="642620"/>
                </a:lnTo>
                <a:lnTo>
                  <a:pt x="1466456" y="633729"/>
                </a:lnTo>
                <a:lnTo>
                  <a:pt x="1402833" y="631189"/>
                </a:lnTo>
                <a:close/>
              </a:path>
              <a:path w="5309870" h="1123950">
                <a:moveTo>
                  <a:pt x="744310" y="612139"/>
                </a:moveTo>
                <a:lnTo>
                  <a:pt x="644298" y="612139"/>
                </a:lnTo>
                <a:lnTo>
                  <a:pt x="673482" y="615950"/>
                </a:lnTo>
                <a:lnTo>
                  <a:pt x="700416" y="622300"/>
                </a:lnTo>
                <a:lnTo>
                  <a:pt x="724138" y="629920"/>
                </a:lnTo>
                <a:lnTo>
                  <a:pt x="743684" y="633729"/>
                </a:lnTo>
                <a:lnTo>
                  <a:pt x="744310" y="612139"/>
                </a:lnTo>
                <a:close/>
              </a:path>
              <a:path w="5309870" h="1123950">
                <a:moveTo>
                  <a:pt x="2502936" y="439420"/>
                </a:moveTo>
                <a:lnTo>
                  <a:pt x="2285888" y="439420"/>
                </a:lnTo>
                <a:lnTo>
                  <a:pt x="2298418" y="445770"/>
                </a:lnTo>
                <a:lnTo>
                  <a:pt x="2323586" y="463550"/>
                </a:lnTo>
                <a:lnTo>
                  <a:pt x="2347896" y="500379"/>
                </a:lnTo>
                <a:lnTo>
                  <a:pt x="2357855" y="556260"/>
                </a:lnTo>
                <a:lnTo>
                  <a:pt x="2343009" y="596900"/>
                </a:lnTo>
                <a:lnTo>
                  <a:pt x="2307633" y="619760"/>
                </a:lnTo>
                <a:lnTo>
                  <a:pt x="2262040" y="631189"/>
                </a:lnTo>
                <a:lnTo>
                  <a:pt x="2216541" y="632460"/>
                </a:lnTo>
                <a:lnTo>
                  <a:pt x="2528425" y="632460"/>
                </a:lnTo>
                <a:lnTo>
                  <a:pt x="2534036" y="617220"/>
                </a:lnTo>
                <a:lnTo>
                  <a:pt x="2540635" y="568960"/>
                </a:lnTo>
                <a:lnTo>
                  <a:pt x="2538761" y="524510"/>
                </a:lnTo>
                <a:lnTo>
                  <a:pt x="2530782" y="488950"/>
                </a:lnTo>
                <a:lnTo>
                  <a:pt x="2518304" y="461010"/>
                </a:lnTo>
                <a:lnTo>
                  <a:pt x="2502936" y="439420"/>
                </a:lnTo>
                <a:close/>
              </a:path>
              <a:path w="5309870" h="1123950">
                <a:moveTo>
                  <a:pt x="474083" y="0"/>
                </a:moveTo>
                <a:lnTo>
                  <a:pt x="411405" y="1269"/>
                </a:lnTo>
                <a:lnTo>
                  <a:pt x="353157" y="6350"/>
                </a:lnTo>
                <a:lnTo>
                  <a:pt x="299534" y="15239"/>
                </a:lnTo>
                <a:lnTo>
                  <a:pt x="250730" y="27939"/>
                </a:lnTo>
                <a:lnTo>
                  <a:pt x="206940" y="44450"/>
                </a:lnTo>
                <a:lnTo>
                  <a:pt x="168358" y="64769"/>
                </a:lnTo>
                <a:lnTo>
                  <a:pt x="135179" y="88900"/>
                </a:lnTo>
                <a:lnTo>
                  <a:pt x="107596" y="118110"/>
                </a:lnTo>
                <a:lnTo>
                  <a:pt x="85805" y="151130"/>
                </a:lnTo>
                <a:lnTo>
                  <a:pt x="69998" y="189230"/>
                </a:lnTo>
                <a:lnTo>
                  <a:pt x="60372" y="231139"/>
                </a:lnTo>
                <a:lnTo>
                  <a:pt x="57120" y="276860"/>
                </a:lnTo>
                <a:lnTo>
                  <a:pt x="58120" y="295910"/>
                </a:lnTo>
                <a:lnTo>
                  <a:pt x="60833" y="311150"/>
                </a:lnTo>
                <a:lnTo>
                  <a:pt x="64831" y="323850"/>
                </a:lnTo>
                <a:lnTo>
                  <a:pt x="69688" y="335279"/>
                </a:lnTo>
                <a:lnTo>
                  <a:pt x="0" y="335279"/>
                </a:lnTo>
                <a:lnTo>
                  <a:pt x="0" y="439420"/>
                </a:lnTo>
                <a:lnTo>
                  <a:pt x="297017" y="439420"/>
                </a:lnTo>
                <a:lnTo>
                  <a:pt x="297017" y="340360"/>
                </a:lnTo>
                <a:lnTo>
                  <a:pt x="250109" y="340360"/>
                </a:lnTo>
                <a:lnTo>
                  <a:pt x="239898" y="336550"/>
                </a:lnTo>
                <a:lnTo>
                  <a:pt x="229687" y="317500"/>
                </a:lnTo>
                <a:lnTo>
                  <a:pt x="225046" y="278130"/>
                </a:lnTo>
                <a:lnTo>
                  <a:pt x="229412" y="248919"/>
                </a:lnTo>
                <a:lnTo>
                  <a:pt x="267401" y="199389"/>
                </a:lnTo>
                <a:lnTo>
                  <a:pt x="303062" y="179069"/>
                </a:lnTo>
                <a:lnTo>
                  <a:pt x="351192" y="163830"/>
                </a:lnTo>
                <a:lnTo>
                  <a:pt x="412810" y="153669"/>
                </a:lnTo>
                <a:lnTo>
                  <a:pt x="488937" y="147319"/>
                </a:lnTo>
                <a:lnTo>
                  <a:pt x="847467" y="147319"/>
                </a:lnTo>
                <a:lnTo>
                  <a:pt x="842690" y="137160"/>
                </a:lnTo>
                <a:lnTo>
                  <a:pt x="797947" y="82550"/>
                </a:lnTo>
                <a:lnTo>
                  <a:pt x="765508" y="60960"/>
                </a:lnTo>
                <a:lnTo>
                  <a:pt x="725406" y="40639"/>
                </a:lnTo>
                <a:lnTo>
                  <a:pt x="676926" y="25400"/>
                </a:lnTo>
                <a:lnTo>
                  <a:pt x="619355" y="12700"/>
                </a:lnTo>
                <a:lnTo>
                  <a:pt x="551979" y="3810"/>
                </a:lnTo>
                <a:lnTo>
                  <a:pt x="474083" y="0"/>
                </a:lnTo>
                <a:close/>
              </a:path>
              <a:path w="5309870" h="1123950">
                <a:moveTo>
                  <a:pt x="364420" y="335279"/>
                </a:moveTo>
                <a:lnTo>
                  <a:pt x="297017" y="335279"/>
                </a:lnTo>
                <a:lnTo>
                  <a:pt x="297017" y="439420"/>
                </a:lnTo>
                <a:lnTo>
                  <a:pt x="364420" y="439420"/>
                </a:lnTo>
                <a:lnTo>
                  <a:pt x="364420" y="335279"/>
                </a:lnTo>
                <a:close/>
              </a:path>
              <a:path w="5309870" h="1123950">
                <a:moveTo>
                  <a:pt x="670147" y="335279"/>
                </a:moveTo>
                <a:lnTo>
                  <a:pt x="364420" y="335279"/>
                </a:lnTo>
                <a:lnTo>
                  <a:pt x="364420" y="439420"/>
                </a:lnTo>
                <a:lnTo>
                  <a:pt x="980156" y="439420"/>
                </a:lnTo>
                <a:lnTo>
                  <a:pt x="980156" y="339089"/>
                </a:lnTo>
                <a:lnTo>
                  <a:pt x="674002" y="339089"/>
                </a:lnTo>
                <a:lnTo>
                  <a:pt x="670147" y="335279"/>
                </a:lnTo>
                <a:close/>
              </a:path>
              <a:path w="5309870" h="1123950">
                <a:moveTo>
                  <a:pt x="1047553" y="335279"/>
                </a:moveTo>
                <a:lnTo>
                  <a:pt x="980156" y="335279"/>
                </a:lnTo>
                <a:lnTo>
                  <a:pt x="980156" y="439420"/>
                </a:lnTo>
                <a:lnTo>
                  <a:pt x="1047553" y="439420"/>
                </a:lnTo>
                <a:lnTo>
                  <a:pt x="1047553" y="335279"/>
                </a:lnTo>
                <a:close/>
              </a:path>
              <a:path w="5309870" h="1123950">
                <a:moveTo>
                  <a:pt x="1690711" y="335279"/>
                </a:moveTo>
                <a:lnTo>
                  <a:pt x="1047553" y="335279"/>
                </a:lnTo>
                <a:lnTo>
                  <a:pt x="1047553" y="439420"/>
                </a:lnTo>
                <a:lnTo>
                  <a:pt x="1690711" y="439420"/>
                </a:lnTo>
                <a:lnTo>
                  <a:pt x="1690711" y="335279"/>
                </a:lnTo>
                <a:close/>
              </a:path>
              <a:path w="5309870" h="1123950">
                <a:moveTo>
                  <a:pt x="1748972" y="335279"/>
                </a:moveTo>
                <a:lnTo>
                  <a:pt x="1690711" y="335279"/>
                </a:lnTo>
                <a:lnTo>
                  <a:pt x="1690711" y="439420"/>
                </a:lnTo>
                <a:lnTo>
                  <a:pt x="1748972" y="439420"/>
                </a:lnTo>
                <a:lnTo>
                  <a:pt x="1748972" y="335279"/>
                </a:lnTo>
                <a:close/>
              </a:path>
              <a:path w="5309870" h="1123950">
                <a:moveTo>
                  <a:pt x="1987729" y="335279"/>
                </a:moveTo>
                <a:lnTo>
                  <a:pt x="1748972" y="335279"/>
                </a:lnTo>
                <a:lnTo>
                  <a:pt x="1748972" y="439420"/>
                </a:lnTo>
                <a:lnTo>
                  <a:pt x="1987729" y="439420"/>
                </a:lnTo>
                <a:lnTo>
                  <a:pt x="1987729" y="335279"/>
                </a:lnTo>
                <a:close/>
              </a:path>
              <a:path w="5309870" h="1123950">
                <a:moveTo>
                  <a:pt x="2055127" y="335279"/>
                </a:moveTo>
                <a:lnTo>
                  <a:pt x="1987729" y="335279"/>
                </a:lnTo>
                <a:lnTo>
                  <a:pt x="1987729" y="439420"/>
                </a:lnTo>
                <a:lnTo>
                  <a:pt x="2055127" y="439420"/>
                </a:lnTo>
                <a:lnTo>
                  <a:pt x="2055127" y="335279"/>
                </a:lnTo>
                <a:close/>
              </a:path>
              <a:path w="5309870" h="1123950">
                <a:moveTo>
                  <a:pt x="2223349" y="335279"/>
                </a:moveTo>
                <a:lnTo>
                  <a:pt x="2055127" y="335279"/>
                </a:lnTo>
                <a:lnTo>
                  <a:pt x="2055127" y="439420"/>
                </a:lnTo>
                <a:lnTo>
                  <a:pt x="2513216" y="439420"/>
                </a:lnTo>
                <a:lnTo>
                  <a:pt x="2513216" y="360679"/>
                </a:lnTo>
                <a:lnTo>
                  <a:pt x="2250475" y="360679"/>
                </a:lnTo>
                <a:lnTo>
                  <a:pt x="2239175" y="351789"/>
                </a:lnTo>
                <a:lnTo>
                  <a:pt x="2223349" y="335279"/>
                </a:lnTo>
                <a:close/>
              </a:path>
              <a:path w="5309870" h="1123950">
                <a:moveTo>
                  <a:pt x="2641164" y="335279"/>
                </a:moveTo>
                <a:lnTo>
                  <a:pt x="2513216" y="335279"/>
                </a:lnTo>
                <a:lnTo>
                  <a:pt x="2513216" y="439420"/>
                </a:lnTo>
                <a:lnTo>
                  <a:pt x="2641164" y="439420"/>
                </a:lnTo>
                <a:lnTo>
                  <a:pt x="2641164" y="335279"/>
                </a:lnTo>
                <a:close/>
              </a:path>
              <a:path w="5309870" h="1123950">
                <a:moveTo>
                  <a:pt x="2877638" y="335279"/>
                </a:moveTo>
                <a:lnTo>
                  <a:pt x="2641164" y="335279"/>
                </a:lnTo>
                <a:lnTo>
                  <a:pt x="2641164" y="439420"/>
                </a:lnTo>
                <a:lnTo>
                  <a:pt x="2877638" y="439420"/>
                </a:lnTo>
                <a:lnTo>
                  <a:pt x="2877638" y="335279"/>
                </a:lnTo>
                <a:close/>
              </a:path>
              <a:path w="5309870" h="1123950">
                <a:moveTo>
                  <a:pt x="2470597" y="0"/>
                </a:moveTo>
                <a:lnTo>
                  <a:pt x="2403551" y="0"/>
                </a:lnTo>
                <a:lnTo>
                  <a:pt x="2352634" y="7619"/>
                </a:lnTo>
                <a:lnTo>
                  <a:pt x="2309376" y="21589"/>
                </a:lnTo>
                <a:lnTo>
                  <a:pt x="2273507" y="40639"/>
                </a:lnTo>
                <a:lnTo>
                  <a:pt x="2244760" y="67310"/>
                </a:lnTo>
                <a:lnTo>
                  <a:pt x="2222868" y="100330"/>
                </a:lnTo>
                <a:lnTo>
                  <a:pt x="2207562" y="140969"/>
                </a:lnTo>
                <a:lnTo>
                  <a:pt x="2198575" y="187960"/>
                </a:lnTo>
                <a:lnTo>
                  <a:pt x="2195639" y="243839"/>
                </a:lnTo>
                <a:lnTo>
                  <a:pt x="2203725" y="298450"/>
                </a:lnTo>
                <a:lnTo>
                  <a:pt x="2220914" y="332739"/>
                </a:lnTo>
                <a:lnTo>
                  <a:pt x="2239175" y="351789"/>
                </a:lnTo>
                <a:lnTo>
                  <a:pt x="2250475" y="360679"/>
                </a:lnTo>
                <a:lnTo>
                  <a:pt x="2432109" y="360679"/>
                </a:lnTo>
                <a:lnTo>
                  <a:pt x="2407709" y="337820"/>
                </a:lnTo>
                <a:lnTo>
                  <a:pt x="2385129" y="313689"/>
                </a:lnTo>
                <a:lnTo>
                  <a:pt x="2368333" y="280669"/>
                </a:lnTo>
                <a:lnTo>
                  <a:pt x="2361283" y="232410"/>
                </a:lnTo>
                <a:lnTo>
                  <a:pt x="2367101" y="191769"/>
                </a:lnTo>
                <a:lnTo>
                  <a:pt x="2382987" y="166369"/>
                </a:lnTo>
                <a:lnTo>
                  <a:pt x="2406585" y="153669"/>
                </a:lnTo>
                <a:lnTo>
                  <a:pt x="2435539" y="149860"/>
                </a:lnTo>
                <a:lnTo>
                  <a:pt x="2717103" y="149860"/>
                </a:lnTo>
                <a:lnTo>
                  <a:pt x="2709421" y="135889"/>
                </a:lnTo>
                <a:lnTo>
                  <a:pt x="2685703" y="102869"/>
                </a:lnTo>
                <a:lnTo>
                  <a:pt x="2656450" y="72389"/>
                </a:lnTo>
                <a:lnTo>
                  <a:pt x="2620987" y="45719"/>
                </a:lnTo>
                <a:lnTo>
                  <a:pt x="2578640" y="24130"/>
                </a:lnTo>
                <a:lnTo>
                  <a:pt x="2528735" y="7619"/>
                </a:lnTo>
                <a:lnTo>
                  <a:pt x="2470597" y="0"/>
                </a:lnTo>
                <a:close/>
              </a:path>
              <a:path w="5309870" h="1123950">
                <a:moveTo>
                  <a:pt x="2513216" y="335279"/>
                </a:moveTo>
                <a:lnTo>
                  <a:pt x="2405332" y="335279"/>
                </a:lnTo>
                <a:lnTo>
                  <a:pt x="2407709" y="337820"/>
                </a:lnTo>
                <a:lnTo>
                  <a:pt x="2432109" y="360679"/>
                </a:lnTo>
                <a:lnTo>
                  <a:pt x="2513216" y="360679"/>
                </a:lnTo>
                <a:lnTo>
                  <a:pt x="2513216" y="335279"/>
                </a:lnTo>
                <a:close/>
              </a:path>
              <a:path w="5309870" h="1123950">
                <a:moveTo>
                  <a:pt x="297017" y="335279"/>
                </a:moveTo>
                <a:lnTo>
                  <a:pt x="254750" y="335279"/>
                </a:lnTo>
                <a:lnTo>
                  <a:pt x="250109" y="340360"/>
                </a:lnTo>
                <a:lnTo>
                  <a:pt x="297017" y="340360"/>
                </a:lnTo>
                <a:lnTo>
                  <a:pt x="297017" y="335279"/>
                </a:lnTo>
                <a:close/>
              </a:path>
              <a:path w="5309870" h="1123950">
                <a:moveTo>
                  <a:pt x="847467" y="147319"/>
                </a:moveTo>
                <a:lnTo>
                  <a:pt x="488937" y="147319"/>
                </a:lnTo>
                <a:lnTo>
                  <a:pt x="569050" y="148589"/>
                </a:lnTo>
                <a:lnTo>
                  <a:pt x="625982" y="160019"/>
                </a:lnTo>
                <a:lnTo>
                  <a:pt x="663690" y="177800"/>
                </a:lnTo>
                <a:lnTo>
                  <a:pt x="697261" y="224789"/>
                </a:lnTo>
                <a:lnTo>
                  <a:pt x="701417" y="265430"/>
                </a:lnTo>
                <a:lnTo>
                  <a:pt x="696490" y="295910"/>
                </a:lnTo>
                <a:lnTo>
                  <a:pt x="685138" y="314960"/>
                </a:lnTo>
                <a:lnTo>
                  <a:pt x="672501" y="323850"/>
                </a:lnTo>
                <a:lnTo>
                  <a:pt x="663721" y="328929"/>
                </a:lnTo>
                <a:lnTo>
                  <a:pt x="674002" y="339089"/>
                </a:lnTo>
                <a:lnTo>
                  <a:pt x="844214" y="339089"/>
                </a:lnTo>
                <a:lnTo>
                  <a:pt x="851710" y="330200"/>
                </a:lnTo>
                <a:lnTo>
                  <a:pt x="860493" y="317500"/>
                </a:lnTo>
                <a:lnTo>
                  <a:pt x="867990" y="297180"/>
                </a:lnTo>
                <a:lnTo>
                  <a:pt x="871631" y="266700"/>
                </a:lnTo>
                <a:lnTo>
                  <a:pt x="870179" y="232410"/>
                </a:lnTo>
                <a:lnTo>
                  <a:pt x="865348" y="198119"/>
                </a:lnTo>
                <a:lnTo>
                  <a:pt x="856423" y="166369"/>
                </a:lnTo>
                <a:lnTo>
                  <a:pt x="847467" y="147319"/>
                </a:lnTo>
                <a:close/>
              </a:path>
              <a:path w="5309870" h="1123950">
                <a:moveTo>
                  <a:pt x="980156" y="335279"/>
                </a:moveTo>
                <a:lnTo>
                  <a:pt x="847427" y="335279"/>
                </a:lnTo>
                <a:lnTo>
                  <a:pt x="844214" y="339089"/>
                </a:lnTo>
                <a:lnTo>
                  <a:pt x="980156" y="339089"/>
                </a:lnTo>
                <a:lnTo>
                  <a:pt x="980156" y="335279"/>
                </a:lnTo>
                <a:close/>
              </a:path>
              <a:path w="5309870" h="1123950">
                <a:moveTo>
                  <a:pt x="2717103" y="149860"/>
                </a:moveTo>
                <a:lnTo>
                  <a:pt x="2435539" y="149860"/>
                </a:lnTo>
                <a:lnTo>
                  <a:pt x="2489780" y="160019"/>
                </a:lnTo>
                <a:lnTo>
                  <a:pt x="2531328" y="187960"/>
                </a:lnTo>
                <a:lnTo>
                  <a:pt x="2561770" y="227330"/>
                </a:lnTo>
                <a:lnTo>
                  <a:pt x="2582692" y="269239"/>
                </a:lnTo>
                <a:lnTo>
                  <a:pt x="2595681" y="307339"/>
                </a:lnTo>
                <a:lnTo>
                  <a:pt x="2602323" y="335279"/>
                </a:lnTo>
                <a:lnTo>
                  <a:pt x="2777107" y="335279"/>
                </a:lnTo>
                <a:lnTo>
                  <a:pt x="2773253" y="318770"/>
                </a:lnTo>
                <a:lnTo>
                  <a:pt x="2768584" y="295910"/>
                </a:lnTo>
                <a:lnTo>
                  <a:pt x="2762427" y="267969"/>
                </a:lnTo>
                <a:lnTo>
                  <a:pt x="2754106" y="237489"/>
                </a:lnTo>
                <a:lnTo>
                  <a:pt x="2742948" y="204469"/>
                </a:lnTo>
                <a:lnTo>
                  <a:pt x="2728277" y="170180"/>
                </a:lnTo>
                <a:lnTo>
                  <a:pt x="2717103" y="149860"/>
                </a:lnTo>
                <a:close/>
              </a:path>
              <a:path w="5309870" h="1123950">
                <a:moveTo>
                  <a:pt x="3398554" y="502882"/>
                </a:moveTo>
                <a:lnTo>
                  <a:pt x="3358315" y="506835"/>
                </a:lnTo>
                <a:lnTo>
                  <a:pt x="3318998" y="517739"/>
                </a:lnTo>
                <a:lnTo>
                  <a:pt x="3281609" y="535515"/>
                </a:lnTo>
                <a:lnTo>
                  <a:pt x="3247153" y="560086"/>
                </a:lnTo>
                <a:lnTo>
                  <a:pt x="3216637" y="591372"/>
                </a:lnTo>
                <a:lnTo>
                  <a:pt x="3191067" y="629297"/>
                </a:lnTo>
                <a:lnTo>
                  <a:pt x="3171448" y="673782"/>
                </a:lnTo>
                <a:lnTo>
                  <a:pt x="3158787" y="724748"/>
                </a:lnTo>
                <a:lnTo>
                  <a:pt x="3154089" y="782119"/>
                </a:lnTo>
                <a:lnTo>
                  <a:pt x="3158478" y="837733"/>
                </a:lnTo>
                <a:lnTo>
                  <a:pt x="3170332" y="889353"/>
                </a:lnTo>
                <a:lnTo>
                  <a:pt x="3188825" y="936298"/>
                </a:lnTo>
                <a:lnTo>
                  <a:pt x="3213128" y="977888"/>
                </a:lnTo>
                <a:lnTo>
                  <a:pt x="3242414" y="1013442"/>
                </a:lnTo>
                <a:lnTo>
                  <a:pt x="3275855" y="1042280"/>
                </a:lnTo>
                <a:lnTo>
                  <a:pt x="3312625" y="1063721"/>
                </a:lnTo>
                <a:lnTo>
                  <a:pt x="3351897" y="1077085"/>
                </a:lnTo>
                <a:lnTo>
                  <a:pt x="3392841" y="1081691"/>
                </a:lnTo>
                <a:lnTo>
                  <a:pt x="3447784" y="1079382"/>
                </a:lnTo>
                <a:lnTo>
                  <a:pt x="3487090" y="1073388"/>
                </a:lnTo>
                <a:lnTo>
                  <a:pt x="3512686" y="1065107"/>
                </a:lnTo>
                <a:lnTo>
                  <a:pt x="3526501" y="1055936"/>
                </a:lnTo>
                <a:lnTo>
                  <a:pt x="3526501" y="935296"/>
                </a:lnTo>
                <a:lnTo>
                  <a:pt x="3437394" y="935296"/>
                </a:lnTo>
                <a:lnTo>
                  <a:pt x="3403462" y="929705"/>
                </a:lnTo>
                <a:lnTo>
                  <a:pt x="3372423" y="904797"/>
                </a:lnTo>
                <a:lnTo>
                  <a:pt x="3350164" y="860573"/>
                </a:lnTo>
                <a:lnTo>
                  <a:pt x="3342577" y="797031"/>
                </a:lnTo>
                <a:lnTo>
                  <a:pt x="3346987" y="739506"/>
                </a:lnTo>
                <a:lnTo>
                  <a:pt x="3359857" y="693672"/>
                </a:lnTo>
                <a:lnTo>
                  <a:pt x="3385793" y="663596"/>
                </a:lnTo>
                <a:lnTo>
                  <a:pt x="3429398" y="653344"/>
                </a:lnTo>
                <a:lnTo>
                  <a:pt x="3715572" y="653344"/>
                </a:lnTo>
                <a:lnTo>
                  <a:pt x="3715955" y="652921"/>
                </a:lnTo>
                <a:lnTo>
                  <a:pt x="3753831" y="639790"/>
                </a:lnTo>
                <a:lnTo>
                  <a:pt x="4008949" y="639790"/>
                </a:lnTo>
                <a:lnTo>
                  <a:pt x="3995155" y="607681"/>
                </a:lnTo>
                <a:lnTo>
                  <a:pt x="3993137" y="604546"/>
                </a:lnTo>
                <a:lnTo>
                  <a:pt x="3590474" y="604546"/>
                </a:lnTo>
                <a:lnTo>
                  <a:pt x="3573585" y="581742"/>
                </a:lnTo>
                <a:lnTo>
                  <a:pt x="3546936" y="554512"/>
                </a:lnTo>
                <a:lnTo>
                  <a:pt x="3509539" y="528518"/>
                </a:lnTo>
                <a:lnTo>
                  <a:pt x="3460407" y="509421"/>
                </a:lnTo>
                <a:lnTo>
                  <a:pt x="3398554" y="502882"/>
                </a:lnTo>
                <a:close/>
              </a:path>
              <a:path w="5309870" h="1123950">
                <a:moveTo>
                  <a:pt x="4579764" y="502882"/>
                </a:moveTo>
                <a:lnTo>
                  <a:pt x="4539526" y="506835"/>
                </a:lnTo>
                <a:lnTo>
                  <a:pt x="4500210" y="517739"/>
                </a:lnTo>
                <a:lnTo>
                  <a:pt x="4462820" y="535515"/>
                </a:lnTo>
                <a:lnTo>
                  <a:pt x="4428365" y="560086"/>
                </a:lnTo>
                <a:lnTo>
                  <a:pt x="4397848" y="591372"/>
                </a:lnTo>
                <a:lnTo>
                  <a:pt x="4372277" y="629297"/>
                </a:lnTo>
                <a:lnTo>
                  <a:pt x="4352658" y="673782"/>
                </a:lnTo>
                <a:lnTo>
                  <a:pt x="4339997" y="724748"/>
                </a:lnTo>
                <a:lnTo>
                  <a:pt x="4335299" y="782119"/>
                </a:lnTo>
                <a:lnTo>
                  <a:pt x="4339688" y="837733"/>
                </a:lnTo>
                <a:lnTo>
                  <a:pt x="4351542" y="889353"/>
                </a:lnTo>
                <a:lnTo>
                  <a:pt x="4370035" y="936298"/>
                </a:lnTo>
                <a:lnTo>
                  <a:pt x="4394338" y="977888"/>
                </a:lnTo>
                <a:lnTo>
                  <a:pt x="4423624" y="1013442"/>
                </a:lnTo>
                <a:lnTo>
                  <a:pt x="4457066" y="1042280"/>
                </a:lnTo>
                <a:lnTo>
                  <a:pt x="4493837" y="1063721"/>
                </a:lnTo>
                <a:lnTo>
                  <a:pt x="4533109" y="1077085"/>
                </a:lnTo>
                <a:lnTo>
                  <a:pt x="4574054" y="1081691"/>
                </a:lnTo>
                <a:lnTo>
                  <a:pt x="4628996" y="1079382"/>
                </a:lnTo>
                <a:lnTo>
                  <a:pt x="4668301" y="1073388"/>
                </a:lnTo>
                <a:lnTo>
                  <a:pt x="4693897" y="1065107"/>
                </a:lnTo>
                <a:lnTo>
                  <a:pt x="4707712" y="1055936"/>
                </a:lnTo>
                <a:lnTo>
                  <a:pt x="4707712" y="935296"/>
                </a:lnTo>
                <a:lnTo>
                  <a:pt x="4618605" y="935296"/>
                </a:lnTo>
                <a:lnTo>
                  <a:pt x="4584674" y="929705"/>
                </a:lnTo>
                <a:lnTo>
                  <a:pt x="4553635" y="904797"/>
                </a:lnTo>
                <a:lnTo>
                  <a:pt x="4531377" y="860573"/>
                </a:lnTo>
                <a:lnTo>
                  <a:pt x="4523792" y="797031"/>
                </a:lnTo>
                <a:lnTo>
                  <a:pt x="4528199" y="739506"/>
                </a:lnTo>
                <a:lnTo>
                  <a:pt x="4541069" y="693672"/>
                </a:lnTo>
                <a:lnTo>
                  <a:pt x="4567005" y="663596"/>
                </a:lnTo>
                <a:lnTo>
                  <a:pt x="4610613" y="653344"/>
                </a:lnTo>
                <a:lnTo>
                  <a:pt x="4896783" y="653344"/>
                </a:lnTo>
                <a:lnTo>
                  <a:pt x="4897166" y="652921"/>
                </a:lnTo>
                <a:lnTo>
                  <a:pt x="4935042" y="639790"/>
                </a:lnTo>
                <a:lnTo>
                  <a:pt x="5190159" y="639790"/>
                </a:lnTo>
                <a:lnTo>
                  <a:pt x="5176365" y="607681"/>
                </a:lnTo>
                <a:lnTo>
                  <a:pt x="5174346" y="604546"/>
                </a:lnTo>
                <a:lnTo>
                  <a:pt x="4771684" y="604546"/>
                </a:lnTo>
                <a:lnTo>
                  <a:pt x="4754795" y="581742"/>
                </a:lnTo>
                <a:lnTo>
                  <a:pt x="4728146" y="554512"/>
                </a:lnTo>
                <a:lnTo>
                  <a:pt x="4690749" y="528518"/>
                </a:lnTo>
                <a:lnTo>
                  <a:pt x="4641618" y="509421"/>
                </a:lnTo>
                <a:lnTo>
                  <a:pt x="4579764" y="502882"/>
                </a:lnTo>
                <a:close/>
              </a:path>
              <a:path w="5309870" h="1123950">
                <a:moveTo>
                  <a:pt x="3646450" y="898695"/>
                </a:moveTo>
                <a:lnTo>
                  <a:pt x="3646450" y="1043735"/>
                </a:lnTo>
                <a:lnTo>
                  <a:pt x="3661747" y="1052124"/>
                </a:lnTo>
                <a:lnTo>
                  <a:pt x="3691716" y="1060003"/>
                </a:lnTo>
                <a:lnTo>
                  <a:pt x="3735609" y="1065849"/>
                </a:lnTo>
                <a:lnTo>
                  <a:pt x="3792675" y="1068136"/>
                </a:lnTo>
                <a:lnTo>
                  <a:pt x="3833582" y="1063716"/>
                </a:lnTo>
                <a:lnTo>
                  <a:pt x="3872759" y="1050851"/>
                </a:lnTo>
                <a:lnTo>
                  <a:pt x="3909406" y="1030131"/>
                </a:lnTo>
                <a:lnTo>
                  <a:pt x="3942725" y="1002149"/>
                </a:lnTo>
                <a:lnTo>
                  <a:pt x="3971917" y="967495"/>
                </a:lnTo>
                <a:lnTo>
                  <a:pt x="3996182" y="926760"/>
                </a:lnTo>
                <a:lnTo>
                  <a:pt x="3998197" y="921738"/>
                </a:lnTo>
                <a:lnTo>
                  <a:pt x="3748121" y="921738"/>
                </a:lnTo>
                <a:lnTo>
                  <a:pt x="3716973" y="919854"/>
                </a:lnTo>
                <a:lnTo>
                  <a:pt x="3684862" y="913775"/>
                </a:lnTo>
                <a:lnTo>
                  <a:pt x="3658962" y="905917"/>
                </a:lnTo>
                <a:lnTo>
                  <a:pt x="3646450" y="898695"/>
                </a:lnTo>
                <a:close/>
              </a:path>
              <a:path w="5309870" h="1123950">
                <a:moveTo>
                  <a:pt x="4827661" y="898695"/>
                </a:moveTo>
                <a:lnTo>
                  <a:pt x="4827661" y="1043735"/>
                </a:lnTo>
                <a:lnTo>
                  <a:pt x="4842958" y="1052124"/>
                </a:lnTo>
                <a:lnTo>
                  <a:pt x="4872928" y="1060003"/>
                </a:lnTo>
                <a:lnTo>
                  <a:pt x="4916820" y="1065849"/>
                </a:lnTo>
                <a:lnTo>
                  <a:pt x="4973886" y="1068136"/>
                </a:lnTo>
                <a:lnTo>
                  <a:pt x="5014793" y="1063716"/>
                </a:lnTo>
                <a:lnTo>
                  <a:pt x="5053970" y="1050851"/>
                </a:lnTo>
                <a:lnTo>
                  <a:pt x="5090618" y="1030131"/>
                </a:lnTo>
                <a:lnTo>
                  <a:pt x="5123937" y="1002149"/>
                </a:lnTo>
                <a:lnTo>
                  <a:pt x="5153129" y="967495"/>
                </a:lnTo>
                <a:lnTo>
                  <a:pt x="5177394" y="926760"/>
                </a:lnTo>
                <a:lnTo>
                  <a:pt x="5179409" y="921738"/>
                </a:lnTo>
                <a:lnTo>
                  <a:pt x="4929332" y="921738"/>
                </a:lnTo>
                <a:lnTo>
                  <a:pt x="4898184" y="919854"/>
                </a:lnTo>
                <a:lnTo>
                  <a:pt x="4866072" y="913775"/>
                </a:lnTo>
                <a:lnTo>
                  <a:pt x="4840173" y="905917"/>
                </a:lnTo>
                <a:lnTo>
                  <a:pt x="4827661" y="898695"/>
                </a:lnTo>
                <a:close/>
              </a:path>
              <a:path w="5309870" h="1123950">
                <a:moveTo>
                  <a:pt x="4273613" y="439173"/>
                </a:moveTo>
                <a:lnTo>
                  <a:pt x="4095399" y="439173"/>
                </a:lnTo>
                <a:lnTo>
                  <a:pt x="4096543" y="1027470"/>
                </a:lnTo>
                <a:lnTo>
                  <a:pt x="4274751" y="1027470"/>
                </a:lnTo>
                <a:lnTo>
                  <a:pt x="4273613" y="439173"/>
                </a:lnTo>
                <a:close/>
              </a:path>
              <a:path w="5309870" h="1123950">
                <a:moveTo>
                  <a:pt x="3526501" y="898695"/>
                </a:moveTo>
                <a:lnTo>
                  <a:pt x="3517558" y="903842"/>
                </a:lnTo>
                <a:lnTo>
                  <a:pt x="3495228" y="915470"/>
                </a:lnTo>
                <a:lnTo>
                  <a:pt x="3466257" y="927861"/>
                </a:lnTo>
                <a:lnTo>
                  <a:pt x="3437394" y="935296"/>
                </a:lnTo>
                <a:lnTo>
                  <a:pt x="3526501" y="935296"/>
                </a:lnTo>
                <a:lnTo>
                  <a:pt x="3526501" y="898695"/>
                </a:lnTo>
                <a:close/>
              </a:path>
              <a:path w="5309870" h="1123950">
                <a:moveTo>
                  <a:pt x="4707712" y="898695"/>
                </a:moveTo>
                <a:lnTo>
                  <a:pt x="4698769" y="903842"/>
                </a:lnTo>
                <a:lnTo>
                  <a:pt x="4676439" y="915470"/>
                </a:lnTo>
                <a:lnTo>
                  <a:pt x="4647469" y="927861"/>
                </a:lnTo>
                <a:lnTo>
                  <a:pt x="4618605" y="935296"/>
                </a:lnTo>
                <a:lnTo>
                  <a:pt x="4707712" y="935296"/>
                </a:lnTo>
                <a:lnTo>
                  <a:pt x="4707712" y="898695"/>
                </a:lnTo>
                <a:close/>
              </a:path>
              <a:path w="5309870" h="1123950">
                <a:moveTo>
                  <a:pt x="4008949" y="639790"/>
                </a:moveTo>
                <a:lnTo>
                  <a:pt x="3753831" y="639790"/>
                </a:lnTo>
                <a:lnTo>
                  <a:pt x="3796136" y="649341"/>
                </a:lnTo>
                <a:lnTo>
                  <a:pt x="3823232" y="677574"/>
                </a:lnTo>
                <a:lnTo>
                  <a:pt x="3837048" y="720804"/>
                </a:lnTo>
                <a:lnTo>
                  <a:pt x="3839510" y="775345"/>
                </a:lnTo>
                <a:lnTo>
                  <a:pt x="3831496" y="835008"/>
                </a:lnTo>
                <a:lnTo>
                  <a:pt x="3813093" y="880565"/>
                </a:lnTo>
                <a:lnTo>
                  <a:pt x="3785051" y="910111"/>
                </a:lnTo>
                <a:lnTo>
                  <a:pt x="3748121" y="921738"/>
                </a:lnTo>
                <a:lnTo>
                  <a:pt x="3998197" y="921738"/>
                </a:lnTo>
                <a:lnTo>
                  <a:pt x="4014722" y="880537"/>
                </a:lnTo>
                <a:lnTo>
                  <a:pt x="4026736" y="829415"/>
                </a:lnTo>
                <a:lnTo>
                  <a:pt x="4031427" y="773987"/>
                </a:lnTo>
                <a:lnTo>
                  <a:pt x="4026153" y="703847"/>
                </a:lnTo>
                <a:lnTo>
                  <a:pt x="4012820" y="648802"/>
                </a:lnTo>
                <a:lnTo>
                  <a:pt x="4008949" y="639790"/>
                </a:lnTo>
                <a:close/>
              </a:path>
              <a:path w="5309870" h="1123950">
                <a:moveTo>
                  <a:pt x="5190159" y="639790"/>
                </a:moveTo>
                <a:lnTo>
                  <a:pt x="4935042" y="639790"/>
                </a:lnTo>
                <a:lnTo>
                  <a:pt x="4977347" y="649341"/>
                </a:lnTo>
                <a:lnTo>
                  <a:pt x="5004443" y="677574"/>
                </a:lnTo>
                <a:lnTo>
                  <a:pt x="5018258" y="720804"/>
                </a:lnTo>
                <a:lnTo>
                  <a:pt x="5020721" y="775345"/>
                </a:lnTo>
                <a:lnTo>
                  <a:pt x="5012706" y="835008"/>
                </a:lnTo>
                <a:lnTo>
                  <a:pt x="4994303" y="880565"/>
                </a:lnTo>
                <a:lnTo>
                  <a:pt x="4966261" y="910111"/>
                </a:lnTo>
                <a:lnTo>
                  <a:pt x="4929332" y="921738"/>
                </a:lnTo>
                <a:lnTo>
                  <a:pt x="5179409" y="921738"/>
                </a:lnTo>
                <a:lnTo>
                  <a:pt x="5195934" y="880537"/>
                </a:lnTo>
                <a:lnTo>
                  <a:pt x="5207948" y="829415"/>
                </a:lnTo>
                <a:lnTo>
                  <a:pt x="5212637" y="773987"/>
                </a:lnTo>
                <a:lnTo>
                  <a:pt x="5207364" y="703847"/>
                </a:lnTo>
                <a:lnTo>
                  <a:pt x="5194030" y="648802"/>
                </a:lnTo>
                <a:lnTo>
                  <a:pt x="5190159" y="639790"/>
                </a:lnTo>
                <a:close/>
              </a:path>
              <a:path w="5309870" h="1123950">
                <a:moveTo>
                  <a:pt x="3715572" y="653344"/>
                </a:moveTo>
                <a:lnTo>
                  <a:pt x="3429398" y="653344"/>
                </a:lnTo>
                <a:lnTo>
                  <a:pt x="3471559" y="662451"/>
                </a:lnTo>
                <a:lnTo>
                  <a:pt x="3494228" y="680455"/>
                </a:lnTo>
                <a:lnTo>
                  <a:pt x="3503616" y="699475"/>
                </a:lnTo>
                <a:lnTo>
                  <a:pt x="3505935" y="711632"/>
                </a:lnTo>
                <a:lnTo>
                  <a:pt x="3505935" y="786188"/>
                </a:lnTo>
                <a:lnTo>
                  <a:pt x="3673868" y="786188"/>
                </a:lnTo>
                <a:lnTo>
                  <a:pt x="3673868" y="723832"/>
                </a:lnTo>
                <a:lnTo>
                  <a:pt x="3678329" y="707651"/>
                </a:lnTo>
                <a:lnTo>
                  <a:pt x="3691573" y="679778"/>
                </a:lnTo>
                <a:lnTo>
                  <a:pt x="3715572" y="653344"/>
                </a:lnTo>
                <a:close/>
              </a:path>
              <a:path w="5309870" h="1123950">
                <a:moveTo>
                  <a:pt x="4896783" y="653344"/>
                </a:moveTo>
                <a:lnTo>
                  <a:pt x="4610613" y="653344"/>
                </a:lnTo>
                <a:lnTo>
                  <a:pt x="4652773" y="662451"/>
                </a:lnTo>
                <a:lnTo>
                  <a:pt x="4675441" y="680455"/>
                </a:lnTo>
                <a:lnTo>
                  <a:pt x="4684829" y="699475"/>
                </a:lnTo>
                <a:lnTo>
                  <a:pt x="4687149" y="711632"/>
                </a:lnTo>
                <a:lnTo>
                  <a:pt x="4687149" y="786188"/>
                </a:lnTo>
                <a:lnTo>
                  <a:pt x="4855079" y="786188"/>
                </a:lnTo>
                <a:lnTo>
                  <a:pt x="4855079" y="723832"/>
                </a:lnTo>
                <a:lnTo>
                  <a:pt x="4859542" y="707651"/>
                </a:lnTo>
                <a:lnTo>
                  <a:pt x="4872785" y="679778"/>
                </a:lnTo>
                <a:lnTo>
                  <a:pt x="4896783" y="653344"/>
                </a:lnTo>
                <a:close/>
              </a:path>
              <a:path w="5309870" h="1123950">
                <a:moveTo>
                  <a:pt x="3729254" y="501865"/>
                </a:moveTo>
                <a:lnTo>
                  <a:pt x="3665245" y="518979"/>
                </a:lnTo>
                <a:lnTo>
                  <a:pt x="3624850" y="550982"/>
                </a:lnTo>
                <a:lnTo>
                  <a:pt x="3601218" y="589741"/>
                </a:lnTo>
                <a:lnTo>
                  <a:pt x="3590474" y="604546"/>
                </a:lnTo>
                <a:lnTo>
                  <a:pt x="3993137" y="604546"/>
                </a:lnTo>
                <a:lnTo>
                  <a:pt x="3976887" y="579313"/>
                </a:lnTo>
                <a:lnTo>
                  <a:pt x="3961745" y="562527"/>
                </a:lnTo>
                <a:lnTo>
                  <a:pt x="3961745" y="508303"/>
                </a:lnTo>
                <a:lnTo>
                  <a:pt x="3780108" y="508303"/>
                </a:lnTo>
                <a:lnTo>
                  <a:pt x="3729254" y="501865"/>
                </a:lnTo>
                <a:close/>
              </a:path>
              <a:path w="5309870" h="1123950">
                <a:moveTo>
                  <a:pt x="4910464" y="501865"/>
                </a:moveTo>
                <a:lnTo>
                  <a:pt x="4846456" y="518979"/>
                </a:lnTo>
                <a:lnTo>
                  <a:pt x="4806061" y="550982"/>
                </a:lnTo>
                <a:lnTo>
                  <a:pt x="4782429" y="589741"/>
                </a:lnTo>
                <a:lnTo>
                  <a:pt x="4771684" y="604546"/>
                </a:lnTo>
                <a:lnTo>
                  <a:pt x="5174346" y="604546"/>
                </a:lnTo>
                <a:lnTo>
                  <a:pt x="5158097" y="579313"/>
                </a:lnTo>
                <a:lnTo>
                  <a:pt x="5142956" y="562527"/>
                </a:lnTo>
                <a:lnTo>
                  <a:pt x="5142956" y="508303"/>
                </a:lnTo>
                <a:lnTo>
                  <a:pt x="4961318" y="508303"/>
                </a:lnTo>
                <a:lnTo>
                  <a:pt x="4910464" y="501865"/>
                </a:lnTo>
                <a:close/>
              </a:path>
              <a:path w="5309870" h="1123950">
                <a:moveTo>
                  <a:pt x="3961745" y="439173"/>
                </a:moveTo>
                <a:lnTo>
                  <a:pt x="3780108" y="439173"/>
                </a:lnTo>
                <a:lnTo>
                  <a:pt x="3780108" y="508303"/>
                </a:lnTo>
                <a:lnTo>
                  <a:pt x="3961745" y="508303"/>
                </a:lnTo>
                <a:lnTo>
                  <a:pt x="3961745" y="439173"/>
                </a:lnTo>
                <a:close/>
              </a:path>
              <a:path w="5309870" h="1123950">
                <a:moveTo>
                  <a:pt x="5142956" y="439173"/>
                </a:moveTo>
                <a:lnTo>
                  <a:pt x="4961318" y="439173"/>
                </a:lnTo>
                <a:lnTo>
                  <a:pt x="4961318" y="508303"/>
                </a:lnTo>
                <a:lnTo>
                  <a:pt x="5142956" y="508303"/>
                </a:lnTo>
                <a:lnTo>
                  <a:pt x="5142956" y="439173"/>
                </a:lnTo>
                <a:close/>
              </a:path>
              <a:path w="5309870" h="1123950">
                <a:moveTo>
                  <a:pt x="4002868" y="334798"/>
                </a:moveTo>
                <a:lnTo>
                  <a:pt x="3118672" y="334798"/>
                </a:lnTo>
                <a:lnTo>
                  <a:pt x="3118672" y="439173"/>
                </a:lnTo>
                <a:lnTo>
                  <a:pt x="4002868" y="439173"/>
                </a:lnTo>
                <a:lnTo>
                  <a:pt x="4002868" y="334798"/>
                </a:lnTo>
                <a:close/>
              </a:path>
              <a:path w="5309870" h="1123950">
                <a:moveTo>
                  <a:pt x="4128529" y="334798"/>
                </a:moveTo>
                <a:lnTo>
                  <a:pt x="4002868" y="334798"/>
                </a:lnTo>
                <a:lnTo>
                  <a:pt x="4002868" y="439173"/>
                </a:lnTo>
                <a:lnTo>
                  <a:pt x="4128529" y="439173"/>
                </a:lnTo>
                <a:lnTo>
                  <a:pt x="4128529" y="334798"/>
                </a:lnTo>
                <a:close/>
              </a:path>
              <a:path w="5309870" h="1123950">
                <a:moveTo>
                  <a:pt x="4299885" y="334798"/>
                </a:moveTo>
                <a:lnTo>
                  <a:pt x="4128529" y="334798"/>
                </a:lnTo>
                <a:lnTo>
                  <a:pt x="4128529" y="439173"/>
                </a:lnTo>
                <a:lnTo>
                  <a:pt x="4299885" y="439173"/>
                </a:lnTo>
                <a:lnTo>
                  <a:pt x="4299885" y="334798"/>
                </a:lnTo>
                <a:close/>
              </a:path>
              <a:path w="5309870" h="1123950">
                <a:moveTo>
                  <a:pt x="4367286" y="334798"/>
                </a:moveTo>
                <a:lnTo>
                  <a:pt x="4299885" y="334798"/>
                </a:lnTo>
                <a:lnTo>
                  <a:pt x="4299885" y="439173"/>
                </a:lnTo>
                <a:lnTo>
                  <a:pt x="4367286" y="439173"/>
                </a:lnTo>
                <a:lnTo>
                  <a:pt x="4367286" y="334798"/>
                </a:lnTo>
                <a:close/>
              </a:path>
              <a:path w="5309870" h="1123950">
                <a:moveTo>
                  <a:pt x="5309744" y="334798"/>
                </a:moveTo>
                <a:lnTo>
                  <a:pt x="4367286" y="334798"/>
                </a:lnTo>
                <a:lnTo>
                  <a:pt x="4367286" y="439173"/>
                </a:lnTo>
                <a:lnTo>
                  <a:pt x="5309744" y="439173"/>
                </a:lnTo>
                <a:lnTo>
                  <a:pt x="5309744" y="334798"/>
                </a:lnTo>
                <a:close/>
              </a:path>
            </a:pathLst>
          </a:custGeom>
          <a:solidFill>
            <a:srgbClr val="E31E2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151724" y="3881152"/>
            <a:ext cx="6388735" cy="667385"/>
            <a:chOff x="2151724" y="3881152"/>
            <a:chExt cx="6388735" cy="667385"/>
          </a:xfrm>
        </p:grpSpPr>
        <p:sp>
          <p:nvSpPr>
            <p:cNvPr id="4" name="object 4"/>
            <p:cNvSpPr/>
            <p:nvPr/>
          </p:nvSpPr>
          <p:spPr>
            <a:xfrm>
              <a:off x="2222052" y="4316544"/>
              <a:ext cx="6018530" cy="231775"/>
            </a:xfrm>
            <a:custGeom>
              <a:avLst/>
              <a:gdLst/>
              <a:ahLst/>
              <a:cxnLst/>
              <a:rect l="l" t="t" r="r" b="b"/>
              <a:pathLst>
                <a:path w="6018530" h="231775">
                  <a:moveTo>
                    <a:pt x="5902636" y="0"/>
                  </a:moveTo>
                  <a:lnTo>
                    <a:pt x="0" y="0"/>
                  </a:lnTo>
                  <a:lnTo>
                    <a:pt x="45050" y="9094"/>
                  </a:lnTo>
                  <a:lnTo>
                    <a:pt x="81836" y="33895"/>
                  </a:lnTo>
                  <a:lnTo>
                    <a:pt x="106638" y="70680"/>
                  </a:lnTo>
                  <a:lnTo>
                    <a:pt x="115732" y="115728"/>
                  </a:lnTo>
                  <a:lnTo>
                    <a:pt x="106638" y="160778"/>
                  </a:lnTo>
                  <a:lnTo>
                    <a:pt x="81836" y="197565"/>
                  </a:lnTo>
                  <a:lnTo>
                    <a:pt x="45050" y="222367"/>
                  </a:lnTo>
                  <a:lnTo>
                    <a:pt x="0" y="231468"/>
                  </a:lnTo>
                  <a:lnTo>
                    <a:pt x="5902636" y="231468"/>
                  </a:lnTo>
                  <a:lnTo>
                    <a:pt x="5947571" y="222337"/>
                  </a:lnTo>
                  <a:lnTo>
                    <a:pt x="5984369" y="197473"/>
                  </a:lnTo>
                  <a:lnTo>
                    <a:pt x="6009233" y="160675"/>
                  </a:lnTo>
                  <a:lnTo>
                    <a:pt x="6018364" y="115728"/>
                  </a:lnTo>
                  <a:lnTo>
                    <a:pt x="6009233" y="70793"/>
                  </a:lnTo>
                  <a:lnTo>
                    <a:pt x="5984369" y="33995"/>
                  </a:lnTo>
                  <a:lnTo>
                    <a:pt x="5947571" y="9131"/>
                  </a:lnTo>
                  <a:lnTo>
                    <a:pt x="5902636" y="0"/>
                  </a:lnTo>
                  <a:close/>
                </a:path>
              </a:pathLst>
            </a:custGeom>
            <a:solidFill>
              <a:srgbClr val="6634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51724" y="4360730"/>
              <a:ext cx="143109" cy="14310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124688" y="3881152"/>
              <a:ext cx="415925" cy="415925"/>
            </a:xfrm>
            <a:custGeom>
              <a:avLst/>
              <a:gdLst/>
              <a:ahLst/>
              <a:cxnLst/>
              <a:rect l="l" t="t" r="r" b="b"/>
              <a:pathLst>
                <a:path w="415925" h="415925">
                  <a:moveTo>
                    <a:pt x="415587" y="0"/>
                  </a:moveTo>
                  <a:lnTo>
                    <a:pt x="207792" y="0"/>
                  </a:lnTo>
                  <a:lnTo>
                    <a:pt x="160295" y="5512"/>
                  </a:lnTo>
                  <a:lnTo>
                    <a:pt x="116616" y="21203"/>
                  </a:lnTo>
                  <a:lnTo>
                    <a:pt x="78026" y="45799"/>
                  </a:lnTo>
                  <a:lnTo>
                    <a:pt x="45797" y="78028"/>
                  </a:lnTo>
                  <a:lnTo>
                    <a:pt x="21202" y="116619"/>
                  </a:lnTo>
                  <a:lnTo>
                    <a:pt x="5512" y="160299"/>
                  </a:lnTo>
                  <a:lnTo>
                    <a:pt x="0" y="207796"/>
                  </a:lnTo>
                  <a:lnTo>
                    <a:pt x="0" y="415590"/>
                  </a:lnTo>
                  <a:lnTo>
                    <a:pt x="207792" y="415590"/>
                  </a:lnTo>
                  <a:lnTo>
                    <a:pt x="255289" y="410078"/>
                  </a:lnTo>
                  <a:lnTo>
                    <a:pt x="298969" y="394388"/>
                  </a:lnTo>
                  <a:lnTo>
                    <a:pt x="337560" y="369792"/>
                  </a:lnTo>
                  <a:lnTo>
                    <a:pt x="369789" y="337564"/>
                  </a:lnTo>
                  <a:lnTo>
                    <a:pt x="394384" y="298973"/>
                  </a:lnTo>
                  <a:lnTo>
                    <a:pt x="410074" y="255293"/>
                  </a:lnTo>
                  <a:lnTo>
                    <a:pt x="415587" y="207796"/>
                  </a:lnTo>
                  <a:lnTo>
                    <a:pt x="415587" y="0"/>
                  </a:lnTo>
                  <a:close/>
                </a:path>
              </a:pathLst>
            </a:custGeom>
            <a:solidFill>
              <a:srgbClr val="095B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124688" y="3987866"/>
              <a:ext cx="309245" cy="309245"/>
            </a:xfrm>
            <a:custGeom>
              <a:avLst/>
              <a:gdLst/>
              <a:ahLst/>
              <a:cxnLst/>
              <a:rect l="l" t="t" r="r" b="b"/>
              <a:pathLst>
                <a:path w="309245" h="309245">
                  <a:moveTo>
                    <a:pt x="308872" y="0"/>
                  </a:moveTo>
                  <a:lnTo>
                    <a:pt x="154435" y="0"/>
                  </a:lnTo>
                  <a:lnTo>
                    <a:pt x="105755" y="7906"/>
                  </a:lnTo>
                  <a:lnTo>
                    <a:pt x="63378" y="29898"/>
                  </a:lnTo>
                  <a:lnTo>
                    <a:pt x="29897" y="63379"/>
                  </a:lnTo>
                  <a:lnTo>
                    <a:pt x="7906" y="105757"/>
                  </a:lnTo>
                  <a:lnTo>
                    <a:pt x="0" y="154437"/>
                  </a:lnTo>
                  <a:lnTo>
                    <a:pt x="0" y="308876"/>
                  </a:lnTo>
                  <a:lnTo>
                    <a:pt x="154435" y="308876"/>
                  </a:lnTo>
                  <a:lnTo>
                    <a:pt x="203116" y="300969"/>
                  </a:lnTo>
                  <a:lnTo>
                    <a:pt x="245494" y="278978"/>
                  </a:lnTo>
                  <a:lnTo>
                    <a:pt x="278975" y="245496"/>
                  </a:lnTo>
                  <a:lnTo>
                    <a:pt x="300966" y="203117"/>
                  </a:lnTo>
                  <a:lnTo>
                    <a:pt x="308872" y="154437"/>
                  </a:lnTo>
                  <a:lnTo>
                    <a:pt x="308872" y="0"/>
                  </a:lnTo>
                  <a:close/>
                </a:path>
              </a:pathLst>
            </a:custGeom>
            <a:solidFill>
              <a:srgbClr val="0098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24688" y="4067178"/>
              <a:ext cx="229561" cy="22956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39169" y="4360730"/>
              <a:ext cx="143111" cy="14310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51877" y="4360730"/>
              <a:ext cx="143107" cy="14310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64581" y="4360730"/>
              <a:ext cx="143111" cy="14310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77288" y="4360730"/>
              <a:ext cx="143111" cy="14310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02704" y="4360730"/>
              <a:ext cx="143109" cy="14310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89996" y="4360730"/>
              <a:ext cx="143111" cy="14310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15411" y="4360730"/>
              <a:ext cx="143107" cy="14310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28115" y="4360730"/>
              <a:ext cx="143111" cy="14310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40823" y="4360730"/>
              <a:ext cx="143109" cy="14310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53530" y="4360730"/>
              <a:ext cx="143111" cy="14310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666238" y="4360730"/>
              <a:ext cx="143111" cy="14310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78946" y="4360730"/>
              <a:ext cx="143106" cy="14310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91650" y="4360730"/>
              <a:ext cx="143111" cy="14310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04357" y="4360730"/>
              <a:ext cx="143111" cy="14310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2118" y="467591"/>
            <a:ext cx="10224655" cy="692034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85563" y="1654520"/>
            <a:ext cx="3691656" cy="24739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2900" y="1957793"/>
            <a:ext cx="9892145" cy="527427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6809" y="841664"/>
            <a:ext cx="9684327" cy="620337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0945" y="810492"/>
            <a:ext cx="9933710" cy="583969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8764" y="477982"/>
            <a:ext cx="9881753" cy="413204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89605" y="4970203"/>
            <a:ext cx="3083568" cy="522989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4281968" y="5822102"/>
            <a:ext cx="2128520" cy="437515"/>
          </a:xfrm>
          <a:custGeom>
            <a:avLst/>
            <a:gdLst/>
            <a:ahLst/>
            <a:cxnLst/>
            <a:rect l="l" t="t" r="r" b="b"/>
            <a:pathLst>
              <a:path w="2128520" h="437514">
                <a:moveTo>
                  <a:pt x="1313475" y="0"/>
                </a:moveTo>
                <a:lnTo>
                  <a:pt x="1271530" y="2948"/>
                </a:lnTo>
                <a:lnTo>
                  <a:pt x="1232003" y="12347"/>
                </a:lnTo>
                <a:lnTo>
                  <a:pt x="1195527" y="27740"/>
                </a:lnTo>
                <a:lnTo>
                  <a:pt x="1162733" y="48671"/>
                </a:lnTo>
                <a:lnTo>
                  <a:pt x="1134251" y="74683"/>
                </a:lnTo>
                <a:lnTo>
                  <a:pt x="1110712" y="105319"/>
                </a:lnTo>
                <a:lnTo>
                  <a:pt x="1092748" y="140124"/>
                </a:lnTo>
                <a:lnTo>
                  <a:pt x="1080990" y="178640"/>
                </a:lnTo>
                <a:lnTo>
                  <a:pt x="1076282" y="218597"/>
                </a:lnTo>
                <a:lnTo>
                  <a:pt x="1076160" y="222006"/>
                </a:lnTo>
                <a:lnTo>
                  <a:pt x="1078615" y="264983"/>
                </a:lnTo>
                <a:lnTo>
                  <a:pt x="1089520" y="307185"/>
                </a:lnTo>
                <a:lnTo>
                  <a:pt x="1108570" y="343929"/>
                </a:lnTo>
                <a:lnTo>
                  <a:pt x="1134333" y="374958"/>
                </a:lnTo>
                <a:lnTo>
                  <a:pt x="1165373" y="400013"/>
                </a:lnTo>
                <a:lnTo>
                  <a:pt x="1200259" y="418836"/>
                </a:lnTo>
                <a:lnTo>
                  <a:pt x="1237555" y="431168"/>
                </a:lnTo>
                <a:lnTo>
                  <a:pt x="1275829" y="436752"/>
                </a:lnTo>
                <a:lnTo>
                  <a:pt x="1313646" y="435330"/>
                </a:lnTo>
                <a:lnTo>
                  <a:pt x="1349574" y="426643"/>
                </a:lnTo>
                <a:lnTo>
                  <a:pt x="1375866" y="413572"/>
                </a:lnTo>
                <a:lnTo>
                  <a:pt x="1281143" y="413572"/>
                </a:lnTo>
                <a:lnTo>
                  <a:pt x="1239262" y="407158"/>
                </a:lnTo>
                <a:lnTo>
                  <a:pt x="1198980" y="390413"/>
                </a:lnTo>
                <a:lnTo>
                  <a:pt x="1145984" y="346198"/>
                </a:lnTo>
                <a:lnTo>
                  <a:pt x="1116716" y="291843"/>
                </a:lnTo>
                <a:lnTo>
                  <a:pt x="1109203" y="234096"/>
                </a:lnTo>
                <a:lnTo>
                  <a:pt x="1109203" y="231936"/>
                </a:lnTo>
                <a:lnTo>
                  <a:pt x="1121207" y="173188"/>
                </a:lnTo>
                <a:lnTo>
                  <a:pt x="1150886" y="119128"/>
                </a:lnTo>
                <a:lnTo>
                  <a:pt x="1196134" y="75403"/>
                </a:lnTo>
                <a:lnTo>
                  <a:pt x="1254913" y="47135"/>
                </a:lnTo>
                <a:lnTo>
                  <a:pt x="1325182" y="39442"/>
                </a:lnTo>
                <a:lnTo>
                  <a:pt x="1457910" y="39442"/>
                </a:lnTo>
                <a:lnTo>
                  <a:pt x="1456298" y="38450"/>
                </a:lnTo>
                <a:lnTo>
                  <a:pt x="1402100" y="15279"/>
                </a:lnTo>
                <a:lnTo>
                  <a:pt x="1357209" y="3958"/>
                </a:lnTo>
                <a:lnTo>
                  <a:pt x="1313475" y="0"/>
                </a:lnTo>
                <a:close/>
              </a:path>
              <a:path w="2128520" h="437514">
                <a:moveTo>
                  <a:pt x="1457910" y="39442"/>
                </a:moveTo>
                <a:lnTo>
                  <a:pt x="1325182" y="39442"/>
                </a:lnTo>
                <a:lnTo>
                  <a:pt x="1363989" y="44910"/>
                </a:lnTo>
                <a:lnTo>
                  <a:pt x="1404902" y="57442"/>
                </a:lnTo>
                <a:lnTo>
                  <a:pt x="1447669" y="77678"/>
                </a:lnTo>
                <a:lnTo>
                  <a:pt x="1486223" y="102373"/>
                </a:lnTo>
                <a:lnTo>
                  <a:pt x="1522777" y="131445"/>
                </a:lnTo>
                <a:lnTo>
                  <a:pt x="1557897" y="163811"/>
                </a:lnTo>
                <a:lnTo>
                  <a:pt x="1592151" y="198389"/>
                </a:lnTo>
                <a:lnTo>
                  <a:pt x="1660323" y="269850"/>
                </a:lnTo>
                <a:lnTo>
                  <a:pt x="1695376" y="304568"/>
                </a:lnTo>
                <a:lnTo>
                  <a:pt x="1731828" y="337168"/>
                </a:lnTo>
                <a:lnTo>
                  <a:pt x="1770247" y="366568"/>
                </a:lnTo>
                <a:lnTo>
                  <a:pt x="1811198" y="391686"/>
                </a:lnTo>
                <a:lnTo>
                  <a:pt x="1855250" y="411438"/>
                </a:lnTo>
                <a:lnTo>
                  <a:pt x="1902968" y="424742"/>
                </a:lnTo>
                <a:lnTo>
                  <a:pt x="1951684" y="429795"/>
                </a:lnTo>
                <a:lnTo>
                  <a:pt x="1998345" y="426133"/>
                </a:lnTo>
                <a:lnTo>
                  <a:pt x="2040875" y="414292"/>
                </a:lnTo>
                <a:lnTo>
                  <a:pt x="2062299" y="402799"/>
                </a:lnTo>
                <a:lnTo>
                  <a:pt x="1973842" y="402799"/>
                </a:lnTo>
                <a:lnTo>
                  <a:pt x="1946145" y="394993"/>
                </a:lnTo>
                <a:lnTo>
                  <a:pt x="1896856" y="394993"/>
                </a:lnTo>
                <a:lnTo>
                  <a:pt x="1831534" y="376064"/>
                </a:lnTo>
                <a:lnTo>
                  <a:pt x="1795047" y="352790"/>
                </a:lnTo>
                <a:lnTo>
                  <a:pt x="1776538" y="327744"/>
                </a:lnTo>
                <a:lnTo>
                  <a:pt x="1771941" y="317956"/>
                </a:lnTo>
                <a:lnTo>
                  <a:pt x="1763087" y="317956"/>
                </a:lnTo>
                <a:lnTo>
                  <a:pt x="1755444" y="313550"/>
                </a:lnTo>
                <a:lnTo>
                  <a:pt x="1729456" y="299124"/>
                </a:lnTo>
                <a:lnTo>
                  <a:pt x="1739291" y="285510"/>
                </a:lnTo>
                <a:lnTo>
                  <a:pt x="1731312" y="285510"/>
                </a:lnTo>
                <a:lnTo>
                  <a:pt x="1706372" y="267960"/>
                </a:lnTo>
                <a:lnTo>
                  <a:pt x="1680017" y="242459"/>
                </a:lnTo>
                <a:lnTo>
                  <a:pt x="1651607" y="211077"/>
                </a:lnTo>
                <a:lnTo>
                  <a:pt x="1620500" y="175886"/>
                </a:lnTo>
                <a:lnTo>
                  <a:pt x="1586057" y="138956"/>
                </a:lnTo>
                <a:lnTo>
                  <a:pt x="1547636" y="102359"/>
                </a:lnTo>
                <a:lnTo>
                  <a:pt x="1504597" y="68167"/>
                </a:lnTo>
                <a:lnTo>
                  <a:pt x="1457910" y="39442"/>
                </a:lnTo>
                <a:close/>
              </a:path>
              <a:path w="2128520" h="437514">
                <a:moveTo>
                  <a:pt x="1405765" y="190996"/>
                </a:moveTo>
                <a:lnTo>
                  <a:pt x="1355284" y="190996"/>
                </a:lnTo>
                <a:lnTo>
                  <a:pt x="1393837" y="202169"/>
                </a:lnTo>
                <a:lnTo>
                  <a:pt x="1421103" y="228665"/>
                </a:lnTo>
                <a:lnTo>
                  <a:pt x="1434000" y="267030"/>
                </a:lnTo>
                <a:lnTo>
                  <a:pt x="1432031" y="310629"/>
                </a:lnTo>
                <a:lnTo>
                  <a:pt x="1417515" y="347318"/>
                </a:lnTo>
                <a:lnTo>
                  <a:pt x="1392810" y="376527"/>
                </a:lnTo>
                <a:lnTo>
                  <a:pt x="1360275" y="397686"/>
                </a:lnTo>
                <a:lnTo>
                  <a:pt x="1322267" y="410224"/>
                </a:lnTo>
                <a:lnTo>
                  <a:pt x="1281143" y="413572"/>
                </a:lnTo>
                <a:lnTo>
                  <a:pt x="1375866" y="413572"/>
                </a:lnTo>
                <a:lnTo>
                  <a:pt x="1382178" y="410433"/>
                </a:lnTo>
                <a:lnTo>
                  <a:pt x="1410025" y="386443"/>
                </a:lnTo>
                <a:lnTo>
                  <a:pt x="1431681" y="354414"/>
                </a:lnTo>
                <a:lnTo>
                  <a:pt x="1448579" y="302340"/>
                </a:lnTo>
                <a:lnTo>
                  <a:pt x="1447294" y="254927"/>
                </a:lnTo>
                <a:lnTo>
                  <a:pt x="1430170" y="214882"/>
                </a:lnTo>
                <a:lnTo>
                  <a:pt x="1405765" y="190996"/>
                </a:lnTo>
                <a:close/>
              </a:path>
              <a:path w="2128520" h="437514">
                <a:moveTo>
                  <a:pt x="2066587" y="192123"/>
                </a:moveTo>
                <a:lnTo>
                  <a:pt x="2018993" y="192123"/>
                </a:lnTo>
                <a:lnTo>
                  <a:pt x="2067254" y="206393"/>
                </a:lnTo>
                <a:lnTo>
                  <a:pt x="2094531" y="231936"/>
                </a:lnTo>
                <a:lnTo>
                  <a:pt x="2110903" y="269136"/>
                </a:lnTo>
                <a:lnTo>
                  <a:pt x="2113182" y="311517"/>
                </a:lnTo>
                <a:lnTo>
                  <a:pt x="2098181" y="352604"/>
                </a:lnTo>
                <a:lnTo>
                  <a:pt x="2062715" y="385921"/>
                </a:lnTo>
                <a:lnTo>
                  <a:pt x="2018301" y="402261"/>
                </a:lnTo>
                <a:lnTo>
                  <a:pt x="1973842" y="402799"/>
                </a:lnTo>
                <a:lnTo>
                  <a:pt x="2062299" y="402799"/>
                </a:lnTo>
                <a:lnTo>
                  <a:pt x="2077195" y="394808"/>
                </a:lnTo>
                <a:lnTo>
                  <a:pt x="2105231" y="368217"/>
                </a:lnTo>
                <a:lnTo>
                  <a:pt x="2122903" y="335054"/>
                </a:lnTo>
                <a:lnTo>
                  <a:pt x="2128136" y="295855"/>
                </a:lnTo>
                <a:lnTo>
                  <a:pt x="2118853" y="251155"/>
                </a:lnTo>
                <a:lnTo>
                  <a:pt x="2099919" y="218597"/>
                </a:lnTo>
                <a:lnTo>
                  <a:pt x="2072097" y="194648"/>
                </a:lnTo>
                <a:lnTo>
                  <a:pt x="2066587" y="192123"/>
                </a:lnTo>
                <a:close/>
              </a:path>
              <a:path w="2128520" h="437514">
                <a:moveTo>
                  <a:pt x="1828829" y="129222"/>
                </a:moveTo>
                <a:lnTo>
                  <a:pt x="1798403" y="149581"/>
                </a:lnTo>
                <a:lnTo>
                  <a:pt x="1781484" y="178005"/>
                </a:lnTo>
                <a:lnTo>
                  <a:pt x="1777630" y="211077"/>
                </a:lnTo>
                <a:lnTo>
                  <a:pt x="1777506" y="212966"/>
                </a:lnTo>
                <a:lnTo>
                  <a:pt x="1785654" y="251764"/>
                </a:lnTo>
                <a:lnTo>
                  <a:pt x="1805484" y="293459"/>
                </a:lnTo>
                <a:lnTo>
                  <a:pt x="1836305" y="335939"/>
                </a:lnTo>
                <a:lnTo>
                  <a:pt x="1877487" y="377382"/>
                </a:lnTo>
                <a:lnTo>
                  <a:pt x="1896856" y="394993"/>
                </a:lnTo>
                <a:lnTo>
                  <a:pt x="1946145" y="394993"/>
                </a:lnTo>
                <a:lnTo>
                  <a:pt x="1931907" y="390979"/>
                </a:lnTo>
                <a:lnTo>
                  <a:pt x="1895066" y="370243"/>
                </a:lnTo>
                <a:lnTo>
                  <a:pt x="1865888" y="344035"/>
                </a:lnTo>
                <a:lnTo>
                  <a:pt x="1834847" y="295855"/>
                </a:lnTo>
                <a:lnTo>
                  <a:pt x="1826073" y="253113"/>
                </a:lnTo>
                <a:lnTo>
                  <a:pt x="1829143" y="212672"/>
                </a:lnTo>
                <a:lnTo>
                  <a:pt x="1833450" y="173188"/>
                </a:lnTo>
                <a:lnTo>
                  <a:pt x="1833489" y="172386"/>
                </a:lnTo>
                <a:lnTo>
                  <a:pt x="1828829" y="129222"/>
                </a:lnTo>
                <a:close/>
              </a:path>
              <a:path w="2128520" h="437514">
                <a:moveTo>
                  <a:pt x="1754159" y="282754"/>
                </a:moveTo>
                <a:lnTo>
                  <a:pt x="1743991" y="282754"/>
                </a:lnTo>
                <a:lnTo>
                  <a:pt x="1749093" y="293911"/>
                </a:lnTo>
                <a:lnTo>
                  <a:pt x="1763087" y="317956"/>
                </a:lnTo>
                <a:lnTo>
                  <a:pt x="1771941" y="317956"/>
                </a:lnTo>
                <a:lnTo>
                  <a:pt x="1765153" y="303502"/>
                </a:lnTo>
                <a:lnTo>
                  <a:pt x="1754159" y="282754"/>
                </a:lnTo>
                <a:close/>
              </a:path>
              <a:path w="2128520" h="437514">
                <a:moveTo>
                  <a:pt x="1315182" y="166003"/>
                </a:moveTo>
                <a:lnTo>
                  <a:pt x="1274211" y="176943"/>
                </a:lnTo>
                <a:lnTo>
                  <a:pt x="1239208" y="198004"/>
                </a:lnTo>
                <a:lnTo>
                  <a:pt x="1214512" y="226641"/>
                </a:lnTo>
                <a:lnTo>
                  <a:pt x="1204461" y="260310"/>
                </a:lnTo>
                <a:lnTo>
                  <a:pt x="1213395" y="296465"/>
                </a:lnTo>
                <a:lnTo>
                  <a:pt x="1243266" y="275143"/>
                </a:lnTo>
                <a:lnTo>
                  <a:pt x="1257214" y="248396"/>
                </a:lnTo>
                <a:lnTo>
                  <a:pt x="1273034" y="221217"/>
                </a:lnTo>
                <a:lnTo>
                  <a:pt x="1308522" y="198602"/>
                </a:lnTo>
                <a:lnTo>
                  <a:pt x="1355284" y="190996"/>
                </a:lnTo>
                <a:lnTo>
                  <a:pt x="1405765" y="190996"/>
                </a:lnTo>
                <a:lnTo>
                  <a:pt x="1399552" y="184915"/>
                </a:lnTo>
                <a:lnTo>
                  <a:pt x="1357784" y="167731"/>
                </a:lnTo>
                <a:lnTo>
                  <a:pt x="1315182" y="166003"/>
                </a:lnTo>
                <a:close/>
              </a:path>
              <a:path w="2128520" h="437514">
                <a:moveTo>
                  <a:pt x="1717312" y="120755"/>
                </a:moveTo>
                <a:lnTo>
                  <a:pt x="1690800" y="146734"/>
                </a:lnTo>
                <a:lnTo>
                  <a:pt x="1687692" y="180537"/>
                </a:lnTo>
                <a:lnTo>
                  <a:pt x="1699240" y="217827"/>
                </a:lnTo>
                <a:lnTo>
                  <a:pt x="1716697" y="254264"/>
                </a:lnTo>
                <a:lnTo>
                  <a:pt x="1731312" y="285510"/>
                </a:lnTo>
                <a:lnTo>
                  <a:pt x="1739291" y="285510"/>
                </a:lnTo>
                <a:lnTo>
                  <a:pt x="1740029" y="284489"/>
                </a:lnTo>
                <a:lnTo>
                  <a:pt x="1743991" y="282754"/>
                </a:lnTo>
                <a:lnTo>
                  <a:pt x="1754159" y="282754"/>
                </a:lnTo>
                <a:lnTo>
                  <a:pt x="1745335" y="265712"/>
                </a:lnTo>
                <a:lnTo>
                  <a:pt x="1738115" y="246527"/>
                </a:lnTo>
                <a:lnTo>
                  <a:pt x="1733308" y="222006"/>
                </a:lnTo>
                <a:lnTo>
                  <a:pt x="1731990" y="189680"/>
                </a:lnTo>
                <a:lnTo>
                  <a:pt x="1733088" y="165624"/>
                </a:lnTo>
                <a:lnTo>
                  <a:pt x="1730298" y="144447"/>
                </a:lnTo>
                <a:lnTo>
                  <a:pt x="1717312" y="120755"/>
                </a:lnTo>
                <a:close/>
              </a:path>
              <a:path w="2128520" h="437514">
                <a:moveTo>
                  <a:pt x="2002331" y="172386"/>
                </a:moveTo>
                <a:lnTo>
                  <a:pt x="1934640" y="183996"/>
                </a:lnTo>
                <a:lnTo>
                  <a:pt x="1894110" y="229102"/>
                </a:lnTo>
                <a:lnTo>
                  <a:pt x="1891870" y="264100"/>
                </a:lnTo>
                <a:lnTo>
                  <a:pt x="1921952" y="250144"/>
                </a:lnTo>
                <a:lnTo>
                  <a:pt x="1950437" y="225697"/>
                </a:lnTo>
                <a:lnTo>
                  <a:pt x="1981419" y="202457"/>
                </a:lnTo>
                <a:lnTo>
                  <a:pt x="2018993" y="192123"/>
                </a:lnTo>
                <a:lnTo>
                  <a:pt x="2066587" y="192123"/>
                </a:lnTo>
                <a:lnTo>
                  <a:pt x="2038522" y="179260"/>
                </a:lnTo>
                <a:lnTo>
                  <a:pt x="2002331" y="172386"/>
                </a:lnTo>
                <a:close/>
              </a:path>
              <a:path w="2128520" h="437514">
                <a:moveTo>
                  <a:pt x="787319" y="164897"/>
                </a:moveTo>
                <a:lnTo>
                  <a:pt x="749740" y="173785"/>
                </a:lnTo>
                <a:lnTo>
                  <a:pt x="716099" y="195952"/>
                </a:lnTo>
                <a:lnTo>
                  <a:pt x="688389" y="239438"/>
                </a:lnTo>
                <a:lnTo>
                  <a:pt x="679548" y="278003"/>
                </a:lnTo>
                <a:lnTo>
                  <a:pt x="682534" y="317465"/>
                </a:lnTo>
                <a:lnTo>
                  <a:pt x="713378" y="374115"/>
                </a:lnTo>
                <a:lnTo>
                  <a:pt x="767169" y="417296"/>
                </a:lnTo>
                <a:lnTo>
                  <a:pt x="836985" y="437401"/>
                </a:lnTo>
                <a:lnTo>
                  <a:pt x="872545" y="436084"/>
                </a:lnTo>
                <a:lnTo>
                  <a:pt x="907330" y="427976"/>
                </a:lnTo>
                <a:lnTo>
                  <a:pt x="935744" y="415695"/>
                </a:lnTo>
                <a:lnTo>
                  <a:pt x="840640" y="415695"/>
                </a:lnTo>
                <a:lnTo>
                  <a:pt x="800692" y="410809"/>
                </a:lnTo>
                <a:lnTo>
                  <a:pt x="764277" y="396497"/>
                </a:lnTo>
                <a:lnTo>
                  <a:pt x="733357" y="373934"/>
                </a:lnTo>
                <a:lnTo>
                  <a:pt x="695846" y="308755"/>
                </a:lnTo>
                <a:lnTo>
                  <a:pt x="693178" y="268489"/>
                </a:lnTo>
                <a:lnTo>
                  <a:pt x="702517" y="237613"/>
                </a:lnTo>
                <a:lnTo>
                  <a:pt x="725607" y="209114"/>
                </a:lnTo>
                <a:lnTo>
                  <a:pt x="762602" y="192389"/>
                </a:lnTo>
                <a:lnTo>
                  <a:pt x="879118" y="192389"/>
                </a:lnTo>
                <a:lnTo>
                  <a:pt x="861544" y="180256"/>
                </a:lnTo>
                <a:lnTo>
                  <a:pt x="825649" y="167612"/>
                </a:lnTo>
                <a:lnTo>
                  <a:pt x="787319" y="164897"/>
                </a:lnTo>
                <a:close/>
              </a:path>
              <a:path w="2128520" h="437514">
                <a:moveTo>
                  <a:pt x="145545" y="172631"/>
                </a:moveTo>
                <a:lnTo>
                  <a:pt x="105036" y="175334"/>
                </a:lnTo>
                <a:lnTo>
                  <a:pt x="66135" y="188874"/>
                </a:lnTo>
                <a:lnTo>
                  <a:pt x="33155" y="213632"/>
                </a:lnTo>
                <a:lnTo>
                  <a:pt x="10409" y="249992"/>
                </a:lnTo>
                <a:lnTo>
                  <a:pt x="0" y="296411"/>
                </a:lnTo>
                <a:lnTo>
                  <a:pt x="5051" y="336537"/>
                </a:lnTo>
                <a:lnTo>
                  <a:pt x="52063" y="396430"/>
                </a:lnTo>
                <a:lnTo>
                  <a:pt x="89285" y="415460"/>
                </a:lnTo>
                <a:lnTo>
                  <a:pt x="132491" y="426720"/>
                </a:lnTo>
                <a:lnTo>
                  <a:pt x="179314" y="429842"/>
                </a:lnTo>
                <a:lnTo>
                  <a:pt x="227383" y="424455"/>
                </a:lnTo>
                <a:lnTo>
                  <a:pt x="273175" y="411696"/>
                </a:lnTo>
                <a:lnTo>
                  <a:pt x="287633" y="405426"/>
                </a:lnTo>
                <a:lnTo>
                  <a:pt x="139122" y="405426"/>
                </a:lnTo>
                <a:lnTo>
                  <a:pt x="108850" y="400579"/>
                </a:lnTo>
                <a:lnTo>
                  <a:pt x="56777" y="372642"/>
                </a:lnTo>
                <a:lnTo>
                  <a:pt x="21922" y="328421"/>
                </a:lnTo>
                <a:lnTo>
                  <a:pt x="11396" y="277563"/>
                </a:lnTo>
                <a:lnTo>
                  <a:pt x="17477" y="252661"/>
                </a:lnTo>
                <a:lnTo>
                  <a:pt x="32307" y="229717"/>
                </a:lnTo>
                <a:lnTo>
                  <a:pt x="56773" y="209938"/>
                </a:lnTo>
                <a:lnTo>
                  <a:pt x="99749" y="193603"/>
                </a:lnTo>
                <a:lnTo>
                  <a:pt x="206190" y="193603"/>
                </a:lnTo>
                <a:lnTo>
                  <a:pt x="183351" y="180382"/>
                </a:lnTo>
                <a:lnTo>
                  <a:pt x="145545" y="172631"/>
                </a:lnTo>
                <a:close/>
              </a:path>
              <a:path w="2128520" h="437514">
                <a:moveTo>
                  <a:pt x="947551" y="38181"/>
                </a:moveTo>
                <a:lnTo>
                  <a:pt x="813576" y="38181"/>
                </a:lnTo>
                <a:lnTo>
                  <a:pt x="850815" y="40961"/>
                </a:lnTo>
                <a:lnTo>
                  <a:pt x="885293" y="49705"/>
                </a:lnTo>
                <a:lnTo>
                  <a:pt x="944571" y="82329"/>
                </a:lnTo>
                <a:lnTo>
                  <a:pt x="988611" y="130537"/>
                </a:lnTo>
                <a:lnTo>
                  <a:pt x="1014620" y="188817"/>
                </a:lnTo>
                <a:lnTo>
                  <a:pt x="1019908" y="219540"/>
                </a:lnTo>
                <a:lnTo>
                  <a:pt x="1019897" y="235613"/>
                </a:lnTo>
                <a:lnTo>
                  <a:pt x="1013709" y="283056"/>
                </a:lnTo>
                <a:lnTo>
                  <a:pt x="982407" y="342386"/>
                </a:lnTo>
                <a:lnTo>
                  <a:pt x="923289" y="392487"/>
                </a:lnTo>
                <a:lnTo>
                  <a:pt x="882159" y="409979"/>
                </a:lnTo>
                <a:lnTo>
                  <a:pt x="840640" y="415695"/>
                </a:lnTo>
                <a:lnTo>
                  <a:pt x="935744" y="415695"/>
                </a:lnTo>
                <a:lnTo>
                  <a:pt x="970955" y="393748"/>
                </a:lnTo>
                <a:lnTo>
                  <a:pt x="1020611" y="339441"/>
                </a:lnTo>
                <a:lnTo>
                  <a:pt x="1049050" y="269782"/>
                </a:lnTo>
                <a:lnTo>
                  <a:pt x="1053048" y="230672"/>
                </a:lnTo>
                <a:lnTo>
                  <a:pt x="1049023" y="189496"/>
                </a:lnTo>
                <a:lnTo>
                  <a:pt x="1036070" y="146845"/>
                </a:lnTo>
                <a:lnTo>
                  <a:pt x="1014737" y="105324"/>
                </a:lnTo>
                <a:lnTo>
                  <a:pt x="988323" y="71113"/>
                </a:lnTo>
                <a:lnTo>
                  <a:pt x="957520" y="44014"/>
                </a:lnTo>
                <a:lnTo>
                  <a:pt x="947551" y="38181"/>
                </a:lnTo>
                <a:close/>
              </a:path>
              <a:path w="2128520" h="437514">
                <a:moveTo>
                  <a:pt x="305655" y="130933"/>
                </a:moveTo>
                <a:lnTo>
                  <a:pt x="296722" y="161169"/>
                </a:lnTo>
                <a:lnTo>
                  <a:pt x="298286" y="198293"/>
                </a:lnTo>
                <a:lnTo>
                  <a:pt x="300450" y="239438"/>
                </a:lnTo>
                <a:lnTo>
                  <a:pt x="300501" y="240928"/>
                </a:lnTo>
                <a:lnTo>
                  <a:pt x="293605" y="287154"/>
                </a:lnTo>
                <a:lnTo>
                  <a:pt x="267711" y="335866"/>
                </a:lnTo>
                <a:lnTo>
                  <a:pt x="236216" y="369010"/>
                </a:lnTo>
                <a:lnTo>
                  <a:pt x="203694" y="390848"/>
                </a:lnTo>
                <a:lnTo>
                  <a:pt x="139122" y="405426"/>
                </a:lnTo>
                <a:lnTo>
                  <a:pt x="287633" y="405426"/>
                </a:lnTo>
                <a:lnTo>
                  <a:pt x="301130" y="399572"/>
                </a:lnTo>
                <a:lnTo>
                  <a:pt x="217884" y="399572"/>
                </a:lnTo>
                <a:lnTo>
                  <a:pt x="199337" y="396476"/>
                </a:lnTo>
                <a:lnTo>
                  <a:pt x="308270" y="396476"/>
                </a:lnTo>
                <a:lnTo>
                  <a:pt x="308958" y="396178"/>
                </a:lnTo>
                <a:lnTo>
                  <a:pt x="229544" y="396178"/>
                </a:lnTo>
                <a:lnTo>
                  <a:pt x="253543" y="377006"/>
                </a:lnTo>
                <a:lnTo>
                  <a:pt x="285575" y="350744"/>
                </a:lnTo>
                <a:lnTo>
                  <a:pt x="317216" y="313787"/>
                </a:lnTo>
                <a:lnTo>
                  <a:pt x="340040" y="262538"/>
                </a:lnTo>
                <a:lnTo>
                  <a:pt x="345534" y="194559"/>
                </a:lnTo>
                <a:lnTo>
                  <a:pt x="345516" y="192389"/>
                </a:lnTo>
                <a:lnTo>
                  <a:pt x="342470" y="165716"/>
                </a:lnTo>
                <a:lnTo>
                  <a:pt x="336354" y="148099"/>
                </a:lnTo>
                <a:lnTo>
                  <a:pt x="324883" y="137511"/>
                </a:lnTo>
                <a:lnTo>
                  <a:pt x="305655" y="130933"/>
                </a:lnTo>
                <a:close/>
              </a:path>
              <a:path w="2128520" h="437514">
                <a:moveTo>
                  <a:pt x="308270" y="396476"/>
                </a:moveTo>
                <a:lnTo>
                  <a:pt x="199337" y="396476"/>
                </a:lnTo>
                <a:lnTo>
                  <a:pt x="208455" y="396725"/>
                </a:lnTo>
                <a:lnTo>
                  <a:pt x="223942" y="398039"/>
                </a:lnTo>
                <a:lnTo>
                  <a:pt x="231764" y="399345"/>
                </a:lnTo>
                <a:lnTo>
                  <a:pt x="217884" y="399572"/>
                </a:lnTo>
                <a:lnTo>
                  <a:pt x="301130" y="399572"/>
                </a:lnTo>
                <a:lnTo>
                  <a:pt x="308270" y="396476"/>
                </a:lnTo>
                <a:close/>
              </a:path>
              <a:path w="2128520" h="437514">
                <a:moveTo>
                  <a:pt x="373281" y="314075"/>
                </a:moveTo>
                <a:lnTo>
                  <a:pt x="352481" y="332130"/>
                </a:lnTo>
                <a:lnTo>
                  <a:pt x="312015" y="361258"/>
                </a:lnTo>
                <a:lnTo>
                  <a:pt x="270950" y="383240"/>
                </a:lnTo>
                <a:lnTo>
                  <a:pt x="229544" y="396178"/>
                </a:lnTo>
                <a:lnTo>
                  <a:pt x="308958" y="396178"/>
                </a:lnTo>
                <a:lnTo>
                  <a:pt x="315124" y="393504"/>
                </a:lnTo>
                <a:lnTo>
                  <a:pt x="353810" y="370709"/>
                </a:lnTo>
                <a:lnTo>
                  <a:pt x="389813" y="344144"/>
                </a:lnTo>
                <a:lnTo>
                  <a:pt x="423558" y="314774"/>
                </a:lnTo>
                <a:lnTo>
                  <a:pt x="373850" y="314774"/>
                </a:lnTo>
                <a:lnTo>
                  <a:pt x="373281" y="314075"/>
                </a:lnTo>
                <a:close/>
              </a:path>
              <a:path w="2128520" h="437514">
                <a:moveTo>
                  <a:pt x="804286" y="2781"/>
                </a:moveTo>
                <a:lnTo>
                  <a:pt x="761934" y="8274"/>
                </a:lnTo>
                <a:lnTo>
                  <a:pt x="719352" y="19690"/>
                </a:lnTo>
                <a:lnTo>
                  <a:pt x="677231" y="36832"/>
                </a:lnTo>
                <a:lnTo>
                  <a:pt x="636264" y="59502"/>
                </a:lnTo>
                <a:lnTo>
                  <a:pt x="597144" y="87503"/>
                </a:lnTo>
                <a:lnTo>
                  <a:pt x="568145" y="113531"/>
                </a:lnTo>
                <a:lnTo>
                  <a:pt x="536729" y="145694"/>
                </a:lnTo>
                <a:lnTo>
                  <a:pt x="504735" y="180382"/>
                </a:lnTo>
                <a:lnTo>
                  <a:pt x="467684" y="220837"/>
                </a:lnTo>
                <a:lnTo>
                  <a:pt x="430575" y="260021"/>
                </a:lnTo>
                <a:lnTo>
                  <a:pt x="392087" y="297752"/>
                </a:lnTo>
                <a:lnTo>
                  <a:pt x="374060" y="313399"/>
                </a:lnTo>
                <a:lnTo>
                  <a:pt x="373850" y="314774"/>
                </a:lnTo>
                <a:lnTo>
                  <a:pt x="423558" y="314774"/>
                </a:lnTo>
                <a:lnTo>
                  <a:pt x="456089" y="283027"/>
                </a:lnTo>
                <a:lnTo>
                  <a:pt x="487522" y="250137"/>
                </a:lnTo>
                <a:lnTo>
                  <a:pt x="518592" y="216801"/>
                </a:lnTo>
                <a:lnTo>
                  <a:pt x="549879" y="183850"/>
                </a:lnTo>
                <a:lnTo>
                  <a:pt x="581962" y="152115"/>
                </a:lnTo>
                <a:lnTo>
                  <a:pt x="615421" y="122428"/>
                </a:lnTo>
                <a:lnTo>
                  <a:pt x="650837" y="95619"/>
                </a:lnTo>
                <a:lnTo>
                  <a:pt x="688788" y="72519"/>
                </a:lnTo>
                <a:lnTo>
                  <a:pt x="732213" y="53271"/>
                </a:lnTo>
                <a:lnTo>
                  <a:pt x="773925" y="42055"/>
                </a:lnTo>
                <a:lnTo>
                  <a:pt x="813576" y="38181"/>
                </a:lnTo>
                <a:lnTo>
                  <a:pt x="947551" y="38181"/>
                </a:lnTo>
                <a:lnTo>
                  <a:pt x="923023" y="23830"/>
                </a:lnTo>
                <a:lnTo>
                  <a:pt x="885523" y="10362"/>
                </a:lnTo>
                <a:lnTo>
                  <a:pt x="845713" y="3411"/>
                </a:lnTo>
                <a:lnTo>
                  <a:pt x="804286" y="2781"/>
                </a:lnTo>
                <a:close/>
              </a:path>
              <a:path w="2128520" h="437514">
                <a:moveTo>
                  <a:pt x="411888" y="124232"/>
                </a:moveTo>
                <a:lnTo>
                  <a:pt x="397165" y="159712"/>
                </a:lnTo>
                <a:lnTo>
                  <a:pt x="396267" y="183850"/>
                </a:lnTo>
                <a:lnTo>
                  <a:pt x="396760" y="194559"/>
                </a:lnTo>
                <a:lnTo>
                  <a:pt x="396961" y="201155"/>
                </a:lnTo>
                <a:lnTo>
                  <a:pt x="392558" y="240928"/>
                </a:lnTo>
                <a:lnTo>
                  <a:pt x="385914" y="261530"/>
                </a:lnTo>
                <a:lnTo>
                  <a:pt x="372202" y="312747"/>
                </a:lnTo>
                <a:lnTo>
                  <a:pt x="373281" y="314075"/>
                </a:lnTo>
                <a:lnTo>
                  <a:pt x="374060" y="313399"/>
                </a:lnTo>
                <a:lnTo>
                  <a:pt x="375452" y="304287"/>
                </a:lnTo>
                <a:lnTo>
                  <a:pt x="378173" y="304287"/>
                </a:lnTo>
                <a:lnTo>
                  <a:pt x="419953" y="237235"/>
                </a:lnTo>
                <a:lnTo>
                  <a:pt x="436270" y="196515"/>
                </a:lnTo>
                <a:lnTo>
                  <a:pt x="444001" y="158763"/>
                </a:lnTo>
                <a:lnTo>
                  <a:pt x="437841" y="132634"/>
                </a:lnTo>
                <a:lnTo>
                  <a:pt x="411888" y="124232"/>
                </a:lnTo>
                <a:close/>
              </a:path>
              <a:path w="2128520" h="437514">
                <a:moveTo>
                  <a:pt x="378173" y="304287"/>
                </a:moveTo>
                <a:lnTo>
                  <a:pt x="375452" y="304287"/>
                </a:lnTo>
                <a:lnTo>
                  <a:pt x="376128" y="305947"/>
                </a:lnTo>
                <a:lnTo>
                  <a:pt x="378173" y="304287"/>
                </a:lnTo>
                <a:close/>
              </a:path>
              <a:path w="2128520" h="437514">
                <a:moveTo>
                  <a:pt x="879118" y="192389"/>
                </a:moveTo>
                <a:lnTo>
                  <a:pt x="762602" y="192389"/>
                </a:lnTo>
                <a:lnTo>
                  <a:pt x="813659" y="196838"/>
                </a:lnTo>
                <a:lnTo>
                  <a:pt x="851878" y="219540"/>
                </a:lnTo>
                <a:lnTo>
                  <a:pt x="869887" y="248723"/>
                </a:lnTo>
                <a:lnTo>
                  <a:pt x="885625" y="276913"/>
                </a:lnTo>
                <a:lnTo>
                  <a:pt x="917033" y="296634"/>
                </a:lnTo>
                <a:lnTo>
                  <a:pt x="922747" y="261018"/>
                </a:lnTo>
                <a:lnTo>
                  <a:pt x="913280" y="228634"/>
                </a:lnTo>
                <a:lnTo>
                  <a:pt x="891816" y="201155"/>
                </a:lnTo>
                <a:lnTo>
                  <a:pt x="879118" y="192389"/>
                </a:lnTo>
                <a:close/>
              </a:path>
              <a:path w="2128520" h="437514">
                <a:moveTo>
                  <a:pt x="206190" y="193603"/>
                </a:moveTo>
                <a:lnTo>
                  <a:pt x="99749" y="193603"/>
                </a:lnTo>
                <a:lnTo>
                  <a:pt x="133934" y="197565"/>
                </a:lnTo>
                <a:lnTo>
                  <a:pt x="162060" y="214133"/>
                </a:lnTo>
                <a:lnTo>
                  <a:pt x="186861" y="235613"/>
                </a:lnTo>
                <a:lnTo>
                  <a:pt x="211069" y="254312"/>
                </a:lnTo>
                <a:lnTo>
                  <a:pt x="237418" y="262538"/>
                </a:lnTo>
                <a:lnTo>
                  <a:pt x="233600" y="225718"/>
                </a:lnTo>
                <a:lnTo>
                  <a:pt x="214140" y="198205"/>
                </a:lnTo>
                <a:lnTo>
                  <a:pt x="206190" y="193603"/>
                </a:lnTo>
                <a:close/>
              </a:path>
            </a:pathLst>
          </a:custGeom>
          <a:solidFill>
            <a:srgbClr val="02020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91126" y="2067791"/>
            <a:ext cx="5309870" cy="2092565"/>
          </a:xfrm>
          <a:custGeom>
            <a:avLst/>
            <a:gdLst/>
            <a:ahLst/>
            <a:cxnLst/>
            <a:rect l="l" t="t" r="r" b="b"/>
            <a:pathLst>
              <a:path w="5309870" h="1123950">
                <a:moveTo>
                  <a:pt x="1615313" y="439420"/>
                </a:moveTo>
                <a:lnTo>
                  <a:pt x="1440533" y="439420"/>
                </a:lnTo>
                <a:lnTo>
                  <a:pt x="1440533" y="477520"/>
                </a:lnTo>
                <a:lnTo>
                  <a:pt x="1166364" y="477520"/>
                </a:lnTo>
                <a:lnTo>
                  <a:pt x="1121309" y="486410"/>
                </a:lnTo>
                <a:lnTo>
                  <a:pt x="1080112" y="510539"/>
                </a:lnTo>
                <a:lnTo>
                  <a:pt x="1050054" y="551179"/>
                </a:lnTo>
                <a:lnTo>
                  <a:pt x="1038416" y="607060"/>
                </a:lnTo>
                <a:lnTo>
                  <a:pt x="1046984" y="640079"/>
                </a:lnTo>
                <a:lnTo>
                  <a:pt x="1069261" y="665479"/>
                </a:lnTo>
                <a:lnTo>
                  <a:pt x="1100105" y="685800"/>
                </a:lnTo>
                <a:lnTo>
                  <a:pt x="1134374" y="699770"/>
                </a:lnTo>
                <a:lnTo>
                  <a:pt x="1096319" y="723900"/>
                </a:lnTo>
                <a:lnTo>
                  <a:pt x="1060406" y="759460"/>
                </a:lnTo>
                <a:lnTo>
                  <a:pt x="1033490" y="805179"/>
                </a:lnTo>
                <a:lnTo>
                  <a:pt x="1022424" y="863600"/>
                </a:lnTo>
                <a:lnTo>
                  <a:pt x="1024860" y="908050"/>
                </a:lnTo>
                <a:lnTo>
                  <a:pt x="1031814" y="947420"/>
                </a:lnTo>
                <a:lnTo>
                  <a:pt x="1060309" y="1013460"/>
                </a:lnTo>
                <a:lnTo>
                  <a:pt x="1109981" y="1061720"/>
                </a:lnTo>
                <a:lnTo>
                  <a:pt x="1143406" y="1080770"/>
                </a:lnTo>
                <a:lnTo>
                  <a:pt x="1182902" y="1096010"/>
                </a:lnTo>
                <a:lnTo>
                  <a:pt x="1228728" y="1107439"/>
                </a:lnTo>
                <a:lnTo>
                  <a:pt x="1281143" y="1116329"/>
                </a:lnTo>
                <a:lnTo>
                  <a:pt x="1340407" y="1122679"/>
                </a:lnTo>
                <a:lnTo>
                  <a:pt x="1406777" y="1123950"/>
                </a:lnTo>
                <a:lnTo>
                  <a:pt x="1480513" y="1123950"/>
                </a:lnTo>
                <a:lnTo>
                  <a:pt x="1514464" y="1121410"/>
                </a:lnTo>
                <a:lnTo>
                  <a:pt x="1547343" y="1117600"/>
                </a:lnTo>
                <a:lnTo>
                  <a:pt x="1575937" y="1113789"/>
                </a:lnTo>
                <a:lnTo>
                  <a:pt x="1597035" y="1109979"/>
                </a:lnTo>
                <a:lnTo>
                  <a:pt x="1597035" y="995679"/>
                </a:lnTo>
                <a:lnTo>
                  <a:pt x="1443532" y="995679"/>
                </a:lnTo>
                <a:lnTo>
                  <a:pt x="1408134" y="994410"/>
                </a:lnTo>
                <a:lnTo>
                  <a:pt x="1366979" y="991870"/>
                </a:lnTo>
                <a:lnTo>
                  <a:pt x="1324152" y="982979"/>
                </a:lnTo>
                <a:lnTo>
                  <a:pt x="1283733" y="969010"/>
                </a:lnTo>
                <a:lnTo>
                  <a:pt x="1249808" y="944879"/>
                </a:lnTo>
                <a:lnTo>
                  <a:pt x="1226459" y="911860"/>
                </a:lnTo>
                <a:lnTo>
                  <a:pt x="1217768" y="867410"/>
                </a:lnTo>
                <a:lnTo>
                  <a:pt x="1223898" y="824229"/>
                </a:lnTo>
                <a:lnTo>
                  <a:pt x="1241674" y="789939"/>
                </a:lnTo>
                <a:lnTo>
                  <a:pt x="1270175" y="763270"/>
                </a:lnTo>
                <a:lnTo>
                  <a:pt x="1308482" y="745489"/>
                </a:lnTo>
                <a:lnTo>
                  <a:pt x="1355675" y="735329"/>
                </a:lnTo>
                <a:lnTo>
                  <a:pt x="1410832" y="734060"/>
                </a:lnTo>
                <a:lnTo>
                  <a:pt x="1644197" y="734060"/>
                </a:lnTo>
                <a:lnTo>
                  <a:pt x="1632823" y="709929"/>
                </a:lnTo>
                <a:lnTo>
                  <a:pt x="1605569" y="680720"/>
                </a:lnTo>
                <a:lnTo>
                  <a:pt x="1570449" y="659129"/>
                </a:lnTo>
                <a:lnTo>
                  <a:pt x="1240617" y="659129"/>
                </a:lnTo>
                <a:lnTo>
                  <a:pt x="1234869" y="654050"/>
                </a:lnTo>
                <a:lnTo>
                  <a:pt x="1228906" y="646429"/>
                </a:lnTo>
                <a:lnTo>
                  <a:pt x="1224229" y="633729"/>
                </a:lnTo>
                <a:lnTo>
                  <a:pt x="1222336" y="617220"/>
                </a:lnTo>
                <a:lnTo>
                  <a:pt x="1228496" y="598170"/>
                </a:lnTo>
                <a:lnTo>
                  <a:pt x="1241616" y="588010"/>
                </a:lnTo>
                <a:lnTo>
                  <a:pt x="1258805" y="584200"/>
                </a:lnTo>
                <a:lnTo>
                  <a:pt x="1277171" y="582929"/>
                </a:lnTo>
                <a:lnTo>
                  <a:pt x="1615313" y="582929"/>
                </a:lnTo>
                <a:lnTo>
                  <a:pt x="1615313" y="439420"/>
                </a:lnTo>
                <a:close/>
              </a:path>
              <a:path w="5309870" h="1123950">
                <a:moveTo>
                  <a:pt x="2167081" y="629920"/>
                </a:moveTo>
                <a:lnTo>
                  <a:pt x="2014001" y="629920"/>
                </a:lnTo>
                <a:lnTo>
                  <a:pt x="2014001" y="754379"/>
                </a:lnTo>
                <a:lnTo>
                  <a:pt x="2079118" y="754379"/>
                </a:lnTo>
                <a:lnTo>
                  <a:pt x="2080688" y="788670"/>
                </a:lnTo>
                <a:lnTo>
                  <a:pt x="2088257" y="831850"/>
                </a:lnTo>
                <a:lnTo>
                  <a:pt x="2100966" y="877570"/>
                </a:lnTo>
                <a:lnTo>
                  <a:pt x="2117958" y="924560"/>
                </a:lnTo>
                <a:lnTo>
                  <a:pt x="2142867" y="967739"/>
                </a:lnTo>
                <a:lnTo>
                  <a:pt x="2176721" y="999489"/>
                </a:lnTo>
                <a:lnTo>
                  <a:pt x="2217326" y="1022350"/>
                </a:lnTo>
                <a:lnTo>
                  <a:pt x="2262489" y="1037589"/>
                </a:lnTo>
                <a:lnTo>
                  <a:pt x="2310015" y="1046479"/>
                </a:lnTo>
                <a:lnTo>
                  <a:pt x="2357713" y="1049020"/>
                </a:lnTo>
                <a:lnTo>
                  <a:pt x="2403387" y="1047750"/>
                </a:lnTo>
                <a:lnTo>
                  <a:pt x="2444845" y="1043939"/>
                </a:lnTo>
                <a:lnTo>
                  <a:pt x="2506337" y="1032510"/>
                </a:lnTo>
                <a:lnTo>
                  <a:pt x="2524640" y="1024889"/>
                </a:lnTo>
                <a:lnTo>
                  <a:pt x="2524640" y="905510"/>
                </a:lnTo>
                <a:lnTo>
                  <a:pt x="2390984" y="905510"/>
                </a:lnTo>
                <a:lnTo>
                  <a:pt x="2327605" y="904239"/>
                </a:lnTo>
                <a:lnTo>
                  <a:pt x="2279030" y="882650"/>
                </a:lnTo>
                <a:lnTo>
                  <a:pt x="2260325" y="850900"/>
                </a:lnTo>
                <a:lnTo>
                  <a:pt x="2252758" y="822960"/>
                </a:lnTo>
                <a:lnTo>
                  <a:pt x="2252044" y="798829"/>
                </a:lnTo>
                <a:lnTo>
                  <a:pt x="2253902" y="777239"/>
                </a:lnTo>
                <a:lnTo>
                  <a:pt x="2354727" y="777239"/>
                </a:lnTo>
                <a:lnTo>
                  <a:pt x="2387135" y="769620"/>
                </a:lnTo>
                <a:lnTo>
                  <a:pt x="2427441" y="751839"/>
                </a:lnTo>
                <a:lnTo>
                  <a:pt x="2463562" y="727710"/>
                </a:lnTo>
                <a:lnTo>
                  <a:pt x="2494221" y="697229"/>
                </a:lnTo>
                <a:lnTo>
                  <a:pt x="2518139" y="660400"/>
                </a:lnTo>
                <a:lnTo>
                  <a:pt x="2528425" y="632460"/>
                </a:lnTo>
                <a:lnTo>
                  <a:pt x="2216541" y="632460"/>
                </a:lnTo>
                <a:lnTo>
                  <a:pt x="2181451" y="631189"/>
                </a:lnTo>
                <a:lnTo>
                  <a:pt x="2167081" y="629920"/>
                </a:lnTo>
                <a:close/>
              </a:path>
              <a:path w="5309870" h="1123950">
                <a:moveTo>
                  <a:pt x="270744" y="439420"/>
                </a:moveTo>
                <a:lnTo>
                  <a:pt x="92534" y="439420"/>
                </a:lnTo>
                <a:lnTo>
                  <a:pt x="92534" y="1028700"/>
                </a:lnTo>
                <a:lnTo>
                  <a:pt x="270744" y="1028700"/>
                </a:lnTo>
                <a:lnTo>
                  <a:pt x="270744" y="439420"/>
                </a:lnTo>
                <a:close/>
              </a:path>
              <a:path w="5309870" h="1123950">
                <a:moveTo>
                  <a:pt x="954756" y="891539"/>
                </a:moveTo>
                <a:lnTo>
                  <a:pt x="776814" y="891539"/>
                </a:lnTo>
                <a:lnTo>
                  <a:pt x="776814" y="1028700"/>
                </a:lnTo>
                <a:lnTo>
                  <a:pt x="955022" y="1028700"/>
                </a:lnTo>
                <a:lnTo>
                  <a:pt x="954756" y="891539"/>
                </a:lnTo>
                <a:close/>
              </a:path>
              <a:path w="5309870" h="1123950">
                <a:moveTo>
                  <a:pt x="1961456" y="439420"/>
                </a:moveTo>
                <a:lnTo>
                  <a:pt x="1783241" y="439420"/>
                </a:lnTo>
                <a:lnTo>
                  <a:pt x="1784386" y="1028700"/>
                </a:lnTo>
                <a:lnTo>
                  <a:pt x="1962593" y="1028700"/>
                </a:lnTo>
                <a:lnTo>
                  <a:pt x="1961456" y="439420"/>
                </a:lnTo>
                <a:close/>
              </a:path>
              <a:path w="5309870" h="1123950">
                <a:moveTo>
                  <a:pt x="2783963" y="439420"/>
                </a:moveTo>
                <a:lnTo>
                  <a:pt x="2605751" y="439420"/>
                </a:lnTo>
                <a:lnTo>
                  <a:pt x="2605751" y="1028700"/>
                </a:lnTo>
                <a:lnTo>
                  <a:pt x="2783963" y="1028700"/>
                </a:lnTo>
                <a:lnTo>
                  <a:pt x="2783963" y="439420"/>
                </a:lnTo>
                <a:close/>
              </a:path>
              <a:path w="5309870" h="1123950">
                <a:moveTo>
                  <a:pt x="1597035" y="949960"/>
                </a:moveTo>
                <a:lnTo>
                  <a:pt x="1546345" y="975360"/>
                </a:lnTo>
                <a:lnTo>
                  <a:pt x="1469091" y="994410"/>
                </a:lnTo>
                <a:lnTo>
                  <a:pt x="1443532" y="995679"/>
                </a:lnTo>
                <a:lnTo>
                  <a:pt x="1597035" y="995679"/>
                </a:lnTo>
                <a:lnTo>
                  <a:pt x="1597035" y="949960"/>
                </a:lnTo>
                <a:close/>
              </a:path>
              <a:path w="5309870" h="1123950">
                <a:moveTo>
                  <a:pt x="588322" y="492760"/>
                </a:moveTo>
                <a:lnTo>
                  <a:pt x="546559" y="495300"/>
                </a:lnTo>
                <a:lnTo>
                  <a:pt x="505115" y="501650"/>
                </a:lnTo>
                <a:lnTo>
                  <a:pt x="465242" y="514350"/>
                </a:lnTo>
                <a:lnTo>
                  <a:pt x="428189" y="532129"/>
                </a:lnTo>
                <a:lnTo>
                  <a:pt x="395208" y="556260"/>
                </a:lnTo>
                <a:lnTo>
                  <a:pt x="367549" y="586739"/>
                </a:lnTo>
                <a:lnTo>
                  <a:pt x="346461" y="624839"/>
                </a:lnTo>
                <a:lnTo>
                  <a:pt x="333196" y="669289"/>
                </a:lnTo>
                <a:lnTo>
                  <a:pt x="329003" y="720089"/>
                </a:lnTo>
                <a:lnTo>
                  <a:pt x="335048" y="775970"/>
                </a:lnTo>
                <a:lnTo>
                  <a:pt x="351869" y="822960"/>
                </a:lnTo>
                <a:lnTo>
                  <a:pt x="377498" y="862329"/>
                </a:lnTo>
                <a:lnTo>
                  <a:pt x="409969" y="892810"/>
                </a:lnTo>
                <a:lnTo>
                  <a:pt x="447312" y="916939"/>
                </a:lnTo>
                <a:lnTo>
                  <a:pt x="487561" y="934720"/>
                </a:lnTo>
                <a:lnTo>
                  <a:pt x="528746" y="943610"/>
                </a:lnTo>
                <a:lnTo>
                  <a:pt x="568900" y="944879"/>
                </a:lnTo>
                <a:lnTo>
                  <a:pt x="630143" y="939800"/>
                </a:lnTo>
                <a:lnTo>
                  <a:pt x="687852" y="927100"/>
                </a:lnTo>
                <a:lnTo>
                  <a:pt x="738063" y="910589"/>
                </a:lnTo>
                <a:lnTo>
                  <a:pt x="776814" y="891539"/>
                </a:lnTo>
                <a:lnTo>
                  <a:pt x="954756" y="891539"/>
                </a:lnTo>
                <a:lnTo>
                  <a:pt x="954564" y="792479"/>
                </a:lnTo>
                <a:lnTo>
                  <a:pt x="613454" y="792479"/>
                </a:lnTo>
                <a:lnTo>
                  <a:pt x="571025" y="791210"/>
                </a:lnTo>
                <a:lnTo>
                  <a:pt x="537913" y="782320"/>
                </a:lnTo>
                <a:lnTo>
                  <a:pt x="516583" y="759460"/>
                </a:lnTo>
                <a:lnTo>
                  <a:pt x="509497" y="718820"/>
                </a:lnTo>
                <a:lnTo>
                  <a:pt x="513050" y="684529"/>
                </a:lnTo>
                <a:lnTo>
                  <a:pt x="520779" y="668020"/>
                </a:lnTo>
                <a:lnTo>
                  <a:pt x="530864" y="657860"/>
                </a:lnTo>
                <a:lnTo>
                  <a:pt x="541483" y="648970"/>
                </a:lnTo>
                <a:lnTo>
                  <a:pt x="635910" y="648970"/>
                </a:lnTo>
                <a:lnTo>
                  <a:pt x="602030" y="617220"/>
                </a:lnTo>
                <a:lnTo>
                  <a:pt x="611848" y="615950"/>
                </a:lnTo>
                <a:lnTo>
                  <a:pt x="622309" y="613410"/>
                </a:lnTo>
                <a:lnTo>
                  <a:pt x="633197" y="612139"/>
                </a:lnTo>
                <a:lnTo>
                  <a:pt x="744310" y="612139"/>
                </a:lnTo>
                <a:lnTo>
                  <a:pt x="747111" y="515620"/>
                </a:lnTo>
                <a:lnTo>
                  <a:pt x="728727" y="508000"/>
                </a:lnTo>
                <a:lnTo>
                  <a:pt x="694277" y="500379"/>
                </a:lnTo>
                <a:lnTo>
                  <a:pt x="646546" y="495300"/>
                </a:lnTo>
                <a:lnTo>
                  <a:pt x="588322" y="492760"/>
                </a:lnTo>
                <a:close/>
              </a:path>
              <a:path w="5309870" h="1123950">
                <a:moveTo>
                  <a:pt x="1354852" y="788670"/>
                </a:moveTo>
                <a:lnTo>
                  <a:pt x="1354852" y="916939"/>
                </a:lnTo>
                <a:lnTo>
                  <a:pt x="1402119" y="923289"/>
                </a:lnTo>
                <a:lnTo>
                  <a:pt x="1469091" y="925829"/>
                </a:lnTo>
                <a:lnTo>
                  <a:pt x="1500259" y="924560"/>
                </a:lnTo>
                <a:lnTo>
                  <a:pt x="1539454" y="914400"/>
                </a:lnTo>
                <a:lnTo>
                  <a:pt x="1580616" y="896620"/>
                </a:lnTo>
                <a:lnTo>
                  <a:pt x="1617685" y="869950"/>
                </a:lnTo>
                <a:lnTo>
                  <a:pt x="1644599" y="834389"/>
                </a:lnTo>
                <a:lnTo>
                  <a:pt x="1649184" y="815339"/>
                </a:lnTo>
                <a:lnTo>
                  <a:pt x="1427679" y="815339"/>
                </a:lnTo>
                <a:lnTo>
                  <a:pt x="1386661" y="807720"/>
                </a:lnTo>
                <a:lnTo>
                  <a:pt x="1354852" y="788670"/>
                </a:lnTo>
                <a:close/>
              </a:path>
              <a:path w="5309870" h="1123950">
                <a:moveTo>
                  <a:pt x="2524640" y="878839"/>
                </a:moveTo>
                <a:lnTo>
                  <a:pt x="2504033" y="883920"/>
                </a:lnTo>
                <a:lnTo>
                  <a:pt x="2454637" y="895350"/>
                </a:lnTo>
                <a:lnTo>
                  <a:pt x="2390984" y="905510"/>
                </a:lnTo>
                <a:lnTo>
                  <a:pt x="2524640" y="905510"/>
                </a:lnTo>
                <a:lnTo>
                  <a:pt x="2524640" y="878839"/>
                </a:lnTo>
                <a:close/>
              </a:path>
              <a:path w="5309870" h="1123950">
                <a:moveTo>
                  <a:pt x="1644197" y="734060"/>
                </a:moveTo>
                <a:lnTo>
                  <a:pt x="1410832" y="734060"/>
                </a:lnTo>
                <a:lnTo>
                  <a:pt x="1443530" y="737870"/>
                </a:lnTo>
                <a:lnTo>
                  <a:pt x="1464234" y="745489"/>
                </a:lnTo>
                <a:lnTo>
                  <a:pt x="1475086" y="759460"/>
                </a:lnTo>
                <a:lnTo>
                  <a:pt x="1478227" y="784860"/>
                </a:lnTo>
                <a:lnTo>
                  <a:pt x="1463127" y="808989"/>
                </a:lnTo>
                <a:lnTo>
                  <a:pt x="1427679" y="815339"/>
                </a:lnTo>
                <a:lnTo>
                  <a:pt x="1649184" y="815339"/>
                </a:lnTo>
                <a:lnTo>
                  <a:pt x="1655297" y="789939"/>
                </a:lnTo>
                <a:lnTo>
                  <a:pt x="1649585" y="745489"/>
                </a:lnTo>
                <a:lnTo>
                  <a:pt x="1644197" y="734060"/>
                </a:lnTo>
                <a:close/>
              </a:path>
              <a:path w="5309870" h="1123950">
                <a:moveTo>
                  <a:pt x="635910" y="648970"/>
                </a:moveTo>
                <a:lnTo>
                  <a:pt x="541483" y="648970"/>
                </a:lnTo>
                <a:lnTo>
                  <a:pt x="680857" y="774700"/>
                </a:lnTo>
                <a:lnTo>
                  <a:pt x="666790" y="779779"/>
                </a:lnTo>
                <a:lnTo>
                  <a:pt x="650581" y="784860"/>
                </a:lnTo>
                <a:lnTo>
                  <a:pt x="632660" y="789939"/>
                </a:lnTo>
                <a:lnTo>
                  <a:pt x="613454" y="792479"/>
                </a:lnTo>
                <a:lnTo>
                  <a:pt x="954564" y="792479"/>
                </a:lnTo>
                <a:lnTo>
                  <a:pt x="954475" y="746760"/>
                </a:lnTo>
                <a:lnTo>
                  <a:pt x="740260" y="746760"/>
                </a:lnTo>
                <a:lnTo>
                  <a:pt x="635910" y="648970"/>
                </a:lnTo>
                <a:close/>
              </a:path>
              <a:path w="5309870" h="1123950">
                <a:moveTo>
                  <a:pt x="2354727" y="777239"/>
                </a:moveTo>
                <a:lnTo>
                  <a:pt x="2253902" y="777239"/>
                </a:lnTo>
                <a:lnTo>
                  <a:pt x="2299087" y="782320"/>
                </a:lnTo>
                <a:lnTo>
                  <a:pt x="2343924" y="779779"/>
                </a:lnTo>
                <a:lnTo>
                  <a:pt x="2354727" y="777239"/>
                </a:lnTo>
                <a:close/>
              </a:path>
              <a:path w="5309870" h="1123950">
                <a:moveTo>
                  <a:pt x="953880" y="439420"/>
                </a:moveTo>
                <a:lnTo>
                  <a:pt x="776814" y="439420"/>
                </a:lnTo>
                <a:lnTo>
                  <a:pt x="776814" y="723900"/>
                </a:lnTo>
                <a:lnTo>
                  <a:pt x="772246" y="728979"/>
                </a:lnTo>
                <a:lnTo>
                  <a:pt x="766533" y="730250"/>
                </a:lnTo>
                <a:lnTo>
                  <a:pt x="760820" y="734060"/>
                </a:lnTo>
                <a:lnTo>
                  <a:pt x="751683" y="737870"/>
                </a:lnTo>
                <a:lnTo>
                  <a:pt x="747111" y="741679"/>
                </a:lnTo>
                <a:lnTo>
                  <a:pt x="740260" y="746760"/>
                </a:lnTo>
                <a:lnTo>
                  <a:pt x="954475" y="746760"/>
                </a:lnTo>
                <a:lnTo>
                  <a:pt x="953880" y="439420"/>
                </a:lnTo>
                <a:close/>
              </a:path>
              <a:path w="5309870" h="1123950">
                <a:moveTo>
                  <a:pt x="1402833" y="631189"/>
                </a:moveTo>
                <a:lnTo>
                  <a:pt x="1340859" y="635000"/>
                </a:lnTo>
                <a:lnTo>
                  <a:pt x="1295165" y="643889"/>
                </a:lnTo>
                <a:lnTo>
                  <a:pt x="1262750" y="652779"/>
                </a:lnTo>
                <a:lnTo>
                  <a:pt x="1240617" y="659129"/>
                </a:lnTo>
                <a:lnTo>
                  <a:pt x="1570449" y="659129"/>
                </a:lnTo>
                <a:lnTo>
                  <a:pt x="1568384" y="657860"/>
                </a:lnTo>
                <a:lnTo>
                  <a:pt x="1521826" y="642620"/>
                </a:lnTo>
                <a:lnTo>
                  <a:pt x="1466456" y="633729"/>
                </a:lnTo>
                <a:lnTo>
                  <a:pt x="1402833" y="631189"/>
                </a:lnTo>
                <a:close/>
              </a:path>
              <a:path w="5309870" h="1123950">
                <a:moveTo>
                  <a:pt x="744310" y="612139"/>
                </a:moveTo>
                <a:lnTo>
                  <a:pt x="644298" y="612139"/>
                </a:lnTo>
                <a:lnTo>
                  <a:pt x="673482" y="615950"/>
                </a:lnTo>
                <a:lnTo>
                  <a:pt x="700416" y="622300"/>
                </a:lnTo>
                <a:lnTo>
                  <a:pt x="724138" y="629920"/>
                </a:lnTo>
                <a:lnTo>
                  <a:pt x="743684" y="633729"/>
                </a:lnTo>
                <a:lnTo>
                  <a:pt x="744310" y="612139"/>
                </a:lnTo>
                <a:close/>
              </a:path>
              <a:path w="5309870" h="1123950">
                <a:moveTo>
                  <a:pt x="2502936" y="439420"/>
                </a:moveTo>
                <a:lnTo>
                  <a:pt x="2285888" y="439420"/>
                </a:lnTo>
                <a:lnTo>
                  <a:pt x="2298418" y="445770"/>
                </a:lnTo>
                <a:lnTo>
                  <a:pt x="2323586" y="463550"/>
                </a:lnTo>
                <a:lnTo>
                  <a:pt x="2347896" y="500379"/>
                </a:lnTo>
                <a:lnTo>
                  <a:pt x="2357855" y="556260"/>
                </a:lnTo>
                <a:lnTo>
                  <a:pt x="2343009" y="596900"/>
                </a:lnTo>
                <a:lnTo>
                  <a:pt x="2307633" y="619760"/>
                </a:lnTo>
                <a:lnTo>
                  <a:pt x="2262040" y="631189"/>
                </a:lnTo>
                <a:lnTo>
                  <a:pt x="2216541" y="632460"/>
                </a:lnTo>
                <a:lnTo>
                  <a:pt x="2528425" y="632460"/>
                </a:lnTo>
                <a:lnTo>
                  <a:pt x="2534036" y="617220"/>
                </a:lnTo>
                <a:lnTo>
                  <a:pt x="2540635" y="568960"/>
                </a:lnTo>
                <a:lnTo>
                  <a:pt x="2538761" y="524510"/>
                </a:lnTo>
                <a:lnTo>
                  <a:pt x="2530782" y="488950"/>
                </a:lnTo>
                <a:lnTo>
                  <a:pt x="2518304" y="461010"/>
                </a:lnTo>
                <a:lnTo>
                  <a:pt x="2502936" y="439420"/>
                </a:lnTo>
                <a:close/>
              </a:path>
              <a:path w="5309870" h="1123950">
                <a:moveTo>
                  <a:pt x="474083" y="0"/>
                </a:moveTo>
                <a:lnTo>
                  <a:pt x="411405" y="1269"/>
                </a:lnTo>
                <a:lnTo>
                  <a:pt x="353157" y="6350"/>
                </a:lnTo>
                <a:lnTo>
                  <a:pt x="299534" y="15239"/>
                </a:lnTo>
                <a:lnTo>
                  <a:pt x="250730" y="27939"/>
                </a:lnTo>
                <a:lnTo>
                  <a:pt x="206940" y="44450"/>
                </a:lnTo>
                <a:lnTo>
                  <a:pt x="168358" y="64769"/>
                </a:lnTo>
                <a:lnTo>
                  <a:pt x="135179" y="88900"/>
                </a:lnTo>
                <a:lnTo>
                  <a:pt x="107596" y="118110"/>
                </a:lnTo>
                <a:lnTo>
                  <a:pt x="85805" y="151130"/>
                </a:lnTo>
                <a:lnTo>
                  <a:pt x="69998" y="189230"/>
                </a:lnTo>
                <a:lnTo>
                  <a:pt x="60372" y="231139"/>
                </a:lnTo>
                <a:lnTo>
                  <a:pt x="57120" y="276860"/>
                </a:lnTo>
                <a:lnTo>
                  <a:pt x="58120" y="295910"/>
                </a:lnTo>
                <a:lnTo>
                  <a:pt x="60833" y="311150"/>
                </a:lnTo>
                <a:lnTo>
                  <a:pt x="64831" y="323850"/>
                </a:lnTo>
                <a:lnTo>
                  <a:pt x="69688" y="335279"/>
                </a:lnTo>
                <a:lnTo>
                  <a:pt x="0" y="335279"/>
                </a:lnTo>
                <a:lnTo>
                  <a:pt x="0" y="439420"/>
                </a:lnTo>
                <a:lnTo>
                  <a:pt x="297017" y="439420"/>
                </a:lnTo>
                <a:lnTo>
                  <a:pt x="297017" y="340360"/>
                </a:lnTo>
                <a:lnTo>
                  <a:pt x="250109" y="340360"/>
                </a:lnTo>
                <a:lnTo>
                  <a:pt x="239898" y="336550"/>
                </a:lnTo>
                <a:lnTo>
                  <a:pt x="229687" y="317500"/>
                </a:lnTo>
                <a:lnTo>
                  <a:pt x="225046" y="278130"/>
                </a:lnTo>
                <a:lnTo>
                  <a:pt x="229412" y="248919"/>
                </a:lnTo>
                <a:lnTo>
                  <a:pt x="267401" y="199389"/>
                </a:lnTo>
                <a:lnTo>
                  <a:pt x="303062" y="179069"/>
                </a:lnTo>
                <a:lnTo>
                  <a:pt x="351192" y="163830"/>
                </a:lnTo>
                <a:lnTo>
                  <a:pt x="412810" y="153669"/>
                </a:lnTo>
                <a:lnTo>
                  <a:pt x="488937" y="147319"/>
                </a:lnTo>
                <a:lnTo>
                  <a:pt x="847467" y="147319"/>
                </a:lnTo>
                <a:lnTo>
                  <a:pt x="842690" y="137160"/>
                </a:lnTo>
                <a:lnTo>
                  <a:pt x="797947" y="82550"/>
                </a:lnTo>
                <a:lnTo>
                  <a:pt x="765508" y="60960"/>
                </a:lnTo>
                <a:lnTo>
                  <a:pt x="725406" y="40639"/>
                </a:lnTo>
                <a:lnTo>
                  <a:pt x="676926" y="25400"/>
                </a:lnTo>
                <a:lnTo>
                  <a:pt x="619355" y="12700"/>
                </a:lnTo>
                <a:lnTo>
                  <a:pt x="551979" y="3810"/>
                </a:lnTo>
                <a:lnTo>
                  <a:pt x="474083" y="0"/>
                </a:lnTo>
                <a:close/>
              </a:path>
              <a:path w="5309870" h="1123950">
                <a:moveTo>
                  <a:pt x="364420" y="335279"/>
                </a:moveTo>
                <a:lnTo>
                  <a:pt x="297017" y="335279"/>
                </a:lnTo>
                <a:lnTo>
                  <a:pt x="297017" y="439420"/>
                </a:lnTo>
                <a:lnTo>
                  <a:pt x="364420" y="439420"/>
                </a:lnTo>
                <a:lnTo>
                  <a:pt x="364420" y="335279"/>
                </a:lnTo>
                <a:close/>
              </a:path>
              <a:path w="5309870" h="1123950">
                <a:moveTo>
                  <a:pt x="670147" y="335279"/>
                </a:moveTo>
                <a:lnTo>
                  <a:pt x="364420" y="335279"/>
                </a:lnTo>
                <a:lnTo>
                  <a:pt x="364420" y="439420"/>
                </a:lnTo>
                <a:lnTo>
                  <a:pt x="980156" y="439420"/>
                </a:lnTo>
                <a:lnTo>
                  <a:pt x="980156" y="339089"/>
                </a:lnTo>
                <a:lnTo>
                  <a:pt x="674002" y="339089"/>
                </a:lnTo>
                <a:lnTo>
                  <a:pt x="670147" y="335279"/>
                </a:lnTo>
                <a:close/>
              </a:path>
              <a:path w="5309870" h="1123950">
                <a:moveTo>
                  <a:pt x="1047553" y="335279"/>
                </a:moveTo>
                <a:lnTo>
                  <a:pt x="980156" y="335279"/>
                </a:lnTo>
                <a:lnTo>
                  <a:pt x="980156" y="439420"/>
                </a:lnTo>
                <a:lnTo>
                  <a:pt x="1047553" y="439420"/>
                </a:lnTo>
                <a:lnTo>
                  <a:pt x="1047553" y="335279"/>
                </a:lnTo>
                <a:close/>
              </a:path>
              <a:path w="5309870" h="1123950">
                <a:moveTo>
                  <a:pt x="1690711" y="335279"/>
                </a:moveTo>
                <a:lnTo>
                  <a:pt x="1047553" y="335279"/>
                </a:lnTo>
                <a:lnTo>
                  <a:pt x="1047553" y="439420"/>
                </a:lnTo>
                <a:lnTo>
                  <a:pt x="1690711" y="439420"/>
                </a:lnTo>
                <a:lnTo>
                  <a:pt x="1690711" y="335279"/>
                </a:lnTo>
                <a:close/>
              </a:path>
              <a:path w="5309870" h="1123950">
                <a:moveTo>
                  <a:pt x="1748972" y="335279"/>
                </a:moveTo>
                <a:lnTo>
                  <a:pt x="1690711" y="335279"/>
                </a:lnTo>
                <a:lnTo>
                  <a:pt x="1690711" y="439420"/>
                </a:lnTo>
                <a:lnTo>
                  <a:pt x="1748972" y="439420"/>
                </a:lnTo>
                <a:lnTo>
                  <a:pt x="1748972" y="335279"/>
                </a:lnTo>
                <a:close/>
              </a:path>
              <a:path w="5309870" h="1123950">
                <a:moveTo>
                  <a:pt x="1987729" y="335279"/>
                </a:moveTo>
                <a:lnTo>
                  <a:pt x="1748972" y="335279"/>
                </a:lnTo>
                <a:lnTo>
                  <a:pt x="1748972" y="439420"/>
                </a:lnTo>
                <a:lnTo>
                  <a:pt x="1987729" y="439420"/>
                </a:lnTo>
                <a:lnTo>
                  <a:pt x="1987729" y="335279"/>
                </a:lnTo>
                <a:close/>
              </a:path>
              <a:path w="5309870" h="1123950">
                <a:moveTo>
                  <a:pt x="2055127" y="335279"/>
                </a:moveTo>
                <a:lnTo>
                  <a:pt x="1987729" y="335279"/>
                </a:lnTo>
                <a:lnTo>
                  <a:pt x="1987729" y="439420"/>
                </a:lnTo>
                <a:lnTo>
                  <a:pt x="2055127" y="439420"/>
                </a:lnTo>
                <a:lnTo>
                  <a:pt x="2055127" y="335279"/>
                </a:lnTo>
                <a:close/>
              </a:path>
              <a:path w="5309870" h="1123950">
                <a:moveTo>
                  <a:pt x="2223349" y="335279"/>
                </a:moveTo>
                <a:lnTo>
                  <a:pt x="2055127" y="335279"/>
                </a:lnTo>
                <a:lnTo>
                  <a:pt x="2055127" y="439420"/>
                </a:lnTo>
                <a:lnTo>
                  <a:pt x="2513216" y="439420"/>
                </a:lnTo>
                <a:lnTo>
                  <a:pt x="2513216" y="360679"/>
                </a:lnTo>
                <a:lnTo>
                  <a:pt x="2250475" y="360679"/>
                </a:lnTo>
                <a:lnTo>
                  <a:pt x="2239175" y="351789"/>
                </a:lnTo>
                <a:lnTo>
                  <a:pt x="2223349" y="335279"/>
                </a:lnTo>
                <a:close/>
              </a:path>
              <a:path w="5309870" h="1123950">
                <a:moveTo>
                  <a:pt x="2641164" y="335279"/>
                </a:moveTo>
                <a:lnTo>
                  <a:pt x="2513216" y="335279"/>
                </a:lnTo>
                <a:lnTo>
                  <a:pt x="2513216" y="439420"/>
                </a:lnTo>
                <a:lnTo>
                  <a:pt x="2641164" y="439420"/>
                </a:lnTo>
                <a:lnTo>
                  <a:pt x="2641164" y="335279"/>
                </a:lnTo>
                <a:close/>
              </a:path>
              <a:path w="5309870" h="1123950">
                <a:moveTo>
                  <a:pt x="2877638" y="335279"/>
                </a:moveTo>
                <a:lnTo>
                  <a:pt x="2641164" y="335279"/>
                </a:lnTo>
                <a:lnTo>
                  <a:pt x="2641164" y="439420"/>
                </a:lnTo>
                <a:lnTo>
                  <a:pt x="2877638" y="439420"/>
                </a:lnTo>
                <a:lnTo>
                  <a:pt x="2877638" y="335279"/>
                </a:lnTo>
                <a:close/>
              </a:path>
              <a:path w="5309870" h="1123950">
                <a:moveTo>
                  <a:pt x="2470597" y="0"/>
                </a:moveTo>
                <a:lnTo>
                  <a:pt x="2403551" y="0"/>
                </a:lnTo>
                <a:lnTo>
                  <a:pt x="2352634" y="7619"/>
                </a:lnTo>
                <a:lnTo>
                  <a:pt x="2309376" y="21589"/>
                </a:lnTo>
                <a:lnTo>
                  <a:pt x="2273507" y="40639"/>
                </a:lnTo>
                <a:lnTo>
                  <a:pt x="2244760" y="67310"/>
                </a:lnTo>
                <a:lnTo>
                  <a:pt x="2222868" y="100330"/>
                </a:lnTo>
                <a:lnTo>
                  <a:pt x="2207562" y="140969"/>
                </a:lnTo>
                <a:lnTo>
                  <a:pt x="2198575" y="187960"/>
                </a:lnTo>
                <a:lnTo>
                  <a:pt x="2195639" y="243839"/>
                </a:lnTo>
                <a:lnTo>
                  <a:pt x="2203725" y="298450"/>
                </a:lnTo>
                <a:lnTo>
                  <a:pt x="2220914" y="332739"/>
                </a:lnTo>
                <a:lnTo>
                  <a:pt x="2239175" y="351789"/>
                </a:lnTo>
                <a:lnTo>
                  <a:pt x="2250475" y="360679"/>
                </a:lnTo>
                <a:lnTo>
                  <a:pt x="2432109" y="360679"/>
                </a:lnTo>
                <a:lnTo>
                  <a:pt x="2407709" y="337820"/>
                </a:lnTo>
                <a:lnTo>
                  <a:pt x="2385129" y="313689"/>
                </a:lnTo>
                <a:lnTo>
                  <a:pt x="2368333" y="280669"/>
                </a:lnTo>
                <a:lnTo>
                  <a:pt x="2361283" y="232410"/>
                </a:lnTo>
                <a:lnTo>
                  <a:pt x="2367101" y="191769"/>
                </a:lnTo>
                <a:lnTo>
                  <a:pt x="2382987" y="166369"/>
                </a:lnTo>
                <a:lnTo>
                  <a:pt x="2406585" y="153669"/>
                </a:lnTo>
                <a:lnTo>
                  <a:pt x="2435539" y="149860"/>
                </a:lnTo>
                <a:lnTo>
                  <a:pt x="2717103" y="149860"/>
                </a:lnTo>
                <a:lnTo>
                  <a:pt x="2709421" y="135889"/>
                </a:lnTo>
                <a:lnTo>
                  <a:pt x="2685703" y="102869"/>
                </a:lnTo>
                <a:lnTo>
                  <a:pt x="2656450" y="72389"/>
                </a:lnTo>
                <a:lnTo>
                  <a:pt x="2620987" y="45719"/>
                </a:lnTo>
                <a:lnTo>
                  <a:pt x="2578640" y="24130"/>
                </a:lnTo>
                <a:lnTo>
                  <a:pt x="2528735" y="7619"/>
                </a:lnTo>
                <a:lnTo>
                  <a:pt x="2470597" y="0"/>
                </a:lnTo>
                <a:close/>
              </a:path>
              <a:path w="5309870" h="1123950">
                <a:moveTo>
                  <a:pt x="2513216" y="335279"/>
                </a:moveTo>
                <a:lnTo>
                  <a:pt x="2405332" y="335279"/>
                </a:lnTo>
                <a:lnTo>
                  <a:pt x="2407709" y="337820"/>
                </a:lnTo>
                <a:lnTo>
                  <a:pt x="2432109" y="360679"/>
                </a:lnTo>
                <a:lnTo>
                  <a:pt x="2513216" y="360679"/>
                </a:lnTo>
                <a:lnTo>
                  <a:pt x="2513216" y="335279"/>
                </a:lnTo>
                <a:close/>
              </a:path>
              <a:path w="5309870" h="1123950">
                <a:moveTo>
                  <a:pt x="297017" y="335279"/>
                </a:moveTo>
                <a:lnTo>
                  <a:pt x="254750" y="335279"/>
                </a:lnTo>
                <a:lnTo>
                  <a:pt x="250109" y="340360"/>
                </a:lnTo>
                <a:lnTo>
                  <a:pt x="297017" y="340360"/>
                </a:lnTo>
                <a:lnTo>
                  <a:pt x="297017" y="335279"/>
                </a:lnTo>
                <a:close/>
              </a:path>
              <a:path w="5309870" h="1123950">
                <a:moveTo>
                  <a:pt x="847467" y="147319"/>
                </a:moveTo>
                <a:lnTo>
                  <a:pt x="488937" y="147319"/>
                </a:lnTo>
                <a:lnTo>
                  <a:pt x="569050" y="148589"/>
                </a:lnTo>
                <a:lnTo>
                  <a:pt x="625982" y="160019"/>
                </a:lnTo>
                <a:lnTo>
                  <a:pt x="663690" y="177800"/>
                </a:lnTo>
                <a:lnTo>
                  <a:pt x="697261" y="224789"/>
                </a:lnTo>
                <a:lnTo>
                  <a:pt x="701417" y="265430"/>
                </a:lnTo>
                <a:lnTo>
                  <a:pt x="696490" y="295910"/>
                </a:lnTo>
                <a:lnTo>
                  <a:pt x="685138" y="314960"/>
                </a:lnTo>
                <a:lnTo>
                  <a:pt x="672501" y="323850"/>
                </a:lnTo>
                <a:lnTo>
                  <a:pt x="663721" y="328929"/>
                </a:lnTo>
                <a:lnTo>
                  <a:pt x="674002" y="339089"/>
                </a:lnTo>
                <a:lnTo>
                  <a:pt x="844214" y="339089"/>
                </a:lnTo>
                <a:lnTo>
                  <a:pt x="851710" y="330200"/>
                </a:lnTo>
                <a:lnTo>
                  <a:pt x="860493" y="317500"/>
                </a:lnTo>
                <a:lnTo>
                  <a:pt x="867990" y="297180"/>
                </a:lnTo>
                <a:lnTo>
                  <a:pt x="871631" y="266700"/>
                </a:lnTo>
                <a:lnTo>
                  <a:pt x="870179" y="232410"/>
                </a:lnTo>
                <a:lnTo>
                  <a:pt x="865348" y="198119"/>
                </a:lnTo>
                <a:lnTo>
                  <a:pt x="856423" y="166369"/>
                </a:lnTo>
                <a:lnTo>
                  <a:pt x="847467" y="147319"/>
                </a:lnTo>
                <a:close/>
              </a:path>
              <a:path w="5309870" h="1123950">
                <a:moveTo>
                  <a:pt x="980156" y="335279"/>
                </a:moveTo>
                <a:lnTo>
                  <a:pt x="847427" y="335279"/>
                </a:lnTo>
                <a:lnTo>
                  <a:pt x="844214" y="339089"/>
                </a:lnTo>
                <a:lnTo>
                  <a:pt x="980156" y="339089"/>
                </a:lnTo>
                <a:lnTo>
                  <a:pt x="980156" y="335279"/>
                </a:lnTo>
                <a:close/>
              </a:path>
              <a:path w="5309870" h="1123950">
                <a:moveTo>
                  <a:pt x="2717103" y="149860"/>
                </a:moveTo>
                <a:lnTo>
                  <a:pt x="2435539" y="149860"/>
                </a:lnTo>
                <a:lnTo>
                  <a:pt x="2489780" y="160019"/>
                </a:lnTo>
                <a:lnTo>
                  <a:pt x="2531328" y="187960"/>
                </a:lnTo>
                <a:lnTo>
                  <a:pt x="2561770" y="227330"/>
                </a:lnTo>
                <a:lnTo>
                  <a:pt x="2582692" y="269239"/>
                </a:lnTo>
                <a:lnTo>
                  <a:pt x="2595681" y="307339"/>
                </a:lnTo>
                <a:lnTo>
                  <a:pt x="2602323" y="335279"/>
                </a:lnTo>
                <a:lnTo>
                  <a:pt x="2777107" y="335279"/>
                </a:lnTo>
                <a:lnTo>
                  <a:pt x="2773253" y="318770"/>
                </a:lnTo>
                <a:lnTo>
                  <a:pt x="2768584" y="295910"/>
                </a:lnTo>
                <a:lnTo>
                  <a:pt x="2762427" y="267969"/>
                </a:lnTo>
                <a:lnTo>
                  <a:pt x="2754106" y="237489"/>
                </a:lnTo>
                <a:lnTo>
                  <a:pt x="2742948" y="204469"/>
                </a:lnTo>
                <a:lnTo>
                  <a:pt x="2728277" y="170180"/>
                </a:lnTo>
                <a:lnTo>
                  <a:pt x="2717103" y="149860"/>
                </a:lnTo>
                <a:close/>
              </a:path>
              <a:path w="5309870" h="1123950">
                <a:moveTo>
                  <a:pt x="3398554" y="502882"/>
                </a:moveTo>
                <a:lnTo>
                  <a:pt x="3358315" y="506835"/>
                </a:lnTo>
                <a:lnTo>
                  <a:pt x="3318998" y="517739"/>
                </a:lnTo>
                <a:lnTo>
                  <a:pt x="3281609" y="535515"/>
                </a:lnTo>
                <a:lnTo>
                  <a:pt x="3247153" y="560086"/>
                </a:lnTo>
                <a:lnTo>
                  <a:pt x="3216637" y="591372"/>
                </a:lnTo>
                <a:lnTo>
                  <a:pt x="3191067" y="629297"/>
                </a:lnTo>
                <a:lnTo>
                  <a:pt x="3171448" y="673782"/>
                </a:lnTo>
                <a:lnTo>
                  <a:pt x="3158787" y="724748"/>
                </a:lnTo>
                <a:lnTo>
                  <a:pt x="3154089" y="782119"/>
                </a:lnTo>
                <a:lnTo>
                  <a:pt x="3158478" y="837733"/>
                </a:lnTo>
                <a:lnTo>
                  <a:pt x="3170332" y="889353"/>
                </a:lnTo>
                <a:lnTo>
                  <a:pt x="3188825" y="936298"/>
                </a:lnTo>
                <a:lnTo>
                  <a:pt x="3213128" y="977888"/>
                </a:lnTo>
                <a:lnTo>
                  <a:pt x="3242414" y="1013442"/>
                </a:lnTo>
                <a:lnTo>
                  <a:pt x="3275855" y="1042280"/>
                </a:lnTo>
                <a:lnTo>
                  <a:pt x="3312625" y="1063721"/>
                </a:lnTo>
                <a:lnTo>
                  <a:pt x="3351897" y="1077085"/>
                </a:lnTo>
                <a:lnTo>
                  <a:pt x="3392841" y="1081691"/>
                </a:lnTo>
                <a:lnTo>
                  <a:pt x="3447784" y="1079382"/>
                </a:lnTo>
                <a:lnTo>
                  <a:pt x="3487090" y="1073388"/>
                </a:lnTo>
                <a:lnTo>
                  <a:pt x="3512686" y="1065107"/>
                </a:lnTo>
                <a:lnTo>
                  <a:pt x="3526501" y="1055936"/>
                </a:lnTo>
                <a:lnTo>
                  <a:pt x="3526501" y="935296"/>
                </a:lnTo>
                <a:lnTo>
                  <a:pt x="3437394" y="935296"/>
                </a:lnTo>
                <a:lnTo>
                  <a:pt x="3403462" y="929705"/>
                </a:lnTo>
                <a:lnTo>
                  <a:pt x="3372423" y="904797"/>
                </a:lnTo>
                <a:lnTo>
                  <a:pt x="3350164" y="860573"/>
                </a:lnTo>
                <a:lnTo>
                  <a:pt x="3342577" y="797031"/>
                </a:lnTo>
                <a:lnTo>
                  <a:pt x="3346987" y="739506"/>
                </a:lnTo>
                <a:lnTo>
                  <a:pt x="3359857" y="693672"/>
                </a:lnTo>
                <a:lnTo>
                  <a:pt x="3385793" y="663596"/>
                </a:lnTo>
                <a:lnTo>
                  <a:pt x="3429398" y="653344"/>
                </a:lnTo>
                <a:lnTo>
                  <a:pt x="3715572" y="653344"/>
                </a:lnTo>
                <a:lnTo>
                  <a:pt x="3715955" y="652921"/>
                </a:lnTo>
                <a:lnTo>
                  <a:pt x="3753831" y="639790"/>
                </a:lnTo>
                <a:lnTo>
                  <a:pt x="4008949" y="639790"/>
                </a:lnTo>
                <a:lnTo>
                  <a:pt x="3995155" y="607681"/>
                </a:lnTo>
                <a:lnTo>
                  <a:pt x="3993137" y="604546"/>
                </a:lnTo>
                <a:lnTo>
                  <a:pt x="3590474" y="604546"/>
                </a:lnTo>
                <a:lnTo>
                  <a:pt x="3573585" y="581742"/>
                </a:lnTo>
                <a:lnTo>
                  <a:pt x="3546936" y="554512"/>
                </a:lnTo>
                <a:lnTo>
                  <a:pt x="3509539" y="528518"/>
                </a:lnTo>
                <a:lnTo>
                  <a:pt x="3460407" y="509421"/>
                </a:lnTo>
                <a:lnTo>
                  <a:pt x="3398554" y="502882"/>
                </a:lnTo>
                <a:close/>
              </a:path>
              <a:path w="5309870" h="1123950">
                <a:moveTo>
                  <a:pt x="4579764" y="502882"/>
                </a:moveTo>
                <a:lnTo>
                  <a:pt x="4539526" y="506835"/>
                </a:lnTo>
                <a:lnTo>
                  <a:pt x="4500210" y="517739"/>
                </a:lnTo>
                <a:lnTo>
                  <a:pt x="4462820" y="535515"/>
                </a:lnTo>
                <a:lnTo>
                  <a:pt x="4428365" y="560086"/>
                </a:lnTo>
                <a:lnTo>
                  <a:pt x="4397848" y="591372"/>
                </a:lnTo>
                <a:lnTo>
                  <a:pt x="4372277" y="629297"/>
                </a:lnTo>
                <a:lnTo>
                  <a:pt x="4352658" y="673782"/>
                </a:lnTo>
                <a:lnTo>
                  <a:pt x="4339997" y="724748"/>
                </a:lnTo>
                <a:lnTo>
                  <a:pt x="4335299" y="782119"/>
                </a:lnTo>
                <a:lnTo>
                  <a:pt x="4339688" y="837733"/>
                </a:lnTo>
                <a:lnTo>
                  <a:pt x="4351542" y="889353"/>
                </a:lnTo>
                <a:lnTo>
                  <a:pt x="4370035" y="936298"/>
                </a:lnTo>
                <a:lnTo>
                  <a:pt x="4394338" y="977888"/>
                </a:lnTo>
                <a:lnTo>
                  <a:pt x="4423624" y="1013442"/>
                </a:lnTo>
                <a:lnTo>
                  <a:pt x="4457066" y="1042280"/>
                </a:lnTo>
                <a:lnTo>
                  <a:pt x="4493837" y="1063721"/>
                </a:lnTo>
                <a:lnTo>
                  <a:pt x="4533109" y="1077085"/>
                </a:lnTo>
                <a:lnTo>
                  <a:pt x="4574054" y="1081691"/>
                </a:lnTo>
                <a:lnTo>
                  <a:pt x="4628996" y="1079382"/>
                </a:lnTo>
                <a:lnTo>
                  <a:pt x="4668301" y="1073388"/>
                </a:lnTo>
                <a:lnTo>
                  <a:pt x="4693897" y="1065107"/>
                </a:lnTo>
                <a:lnTo>
                  <a:pt x="4707712" y="1055936"/>
                </a:lnTo>
                <a:lnTo>
                  <a:pt x="4707712" y="935296"/>
                </a:lnTo>
                <a:lnTo>
                  <a:pt x="4618605" y="935296"/>
                </a:lnTo>
                <a:lnTo>
                  <a:pt x="4584674" y="929705"/>
                </a:lnTo>
                <a:lnTo>
                  <a:pt x="4553635" y="904797"/>
                </a:lnTo>
                <a:lnTo>
                  <a:pt x="4531377" y="860573"/>
                </a:lnTo>
                <a:lnTo>
                  <a:pt x="4523792" y="797031"/>
                </a:lnTo>
                <a:lnTo>
                  <a:pt x="4528199" y="739506"/>
                </a:lnTo>
                <a:lnTo>
                  <a:pt x="4541069" y="693672"/>
                </a:lnTo>
                <a:lnTo>
                  <a:pt x="4567005" y="663596"/>
                </a:lnTo>
                <a:lnTo>
                  <a:pt x="4610613" y="653344"/>
                </a:lnTo>
                <a:lnTo>
                  <a:pt x="4896783" y="653344"/>
                </a:lnTo>
                <a:lnTo>
                  <a:pt x="4897166" y="652921"/>
                </a:lnTo>
                <a:lnTo>
                  <a:pt x="4935042" y="639790"/>
                </a:lnTo>
                <a:lnTo>
                  <a:pt x="5190159" y="639790"/>
                </a:lnTo>
                <a:lnTo>
                  <a:pt x="5176365" y="607681"/>
                </a:lnTo>
                <a:lnTo>
                  <a:pt x="5174346" y="604546"/>
                </a:lnTo>
                <a:lnTo>
                  <a:pt x="4771684" y="604546"/>
                </a:lnTo>
                <a:lnTo>
                  <a:pt x="4754795" y="581742"/>
                </a:lnTo>
                <a:lnTo>
                  <a:pt x="4728146" y="554512"/>
                </a:lnTo>
                <a:lnTo>
                  <a:pt x="4690749" y="528518"/>
                </a:lnTo>
                <a:lnTo>
                  <a:pt x="4641618" y="509421"/>
                </a:lnTo>
                <a:lnTo>
                  <a:pt x="4579764" y="502882"/>
                </a:lnTo>
                <a:close/>
              </a:path>
              <a:path w="5309870" h="1123950">
                <a:moveTo>
                  <a:pt x="3646450" y="898695"/>
                </a:moveTo>
                <a:lnTo>
                  <a:pt x="3646450" y="1043735"/>
                </a:lnTo>
                <a:lnTo>
                  <a:pt x="3661747" y="1052124"/>
                </a:lnTo>
                <a:lnTo>
                  <a:pt x="3691716" y="1060003"/>
                </a:lnTo>
                <a:lnTo>
                  <a:pt x="3735609" y="1065849"/>
                </a:lnTo>
                <a:lnTo>
                  <a:pt x="3792675" y="1068136"/>
                </a:lnTo>
                <a:lnTo>
                  <a:pt x="3833582" y="1063716"/>
                </a:lnTo>
                <a:lnTo>
                  <a:pt x="3872759" y="1050851"/>
                </a:lnTo>
                <a:lnTo>
                  <a:pt x="3909406" y="1030131"/>
                </a:lnTo>
                <a:lnTo>
                  <a:pt x="3942725" y="1002149"/>
                </a:lnTo>
                <a:lnTo>
                  <a:pt x="3971917" y="967495"/>
                </a:lnTo>
                <a:lnTo>
                  <a:pt x="3996182" y="926760"/>
                </a:lnTo>
                <a:lnTo>
                  <a:pt x="3998197" y="921738"/>
                </a:lnTo>
                <a:lnTo>
                  <a:pt x="3748121" y="921738"/>
                </a:lnTo>
                <a:lnTo>
                  <a:pt x="3716973" y="919854"/>
                </a:lnTo>
                <a:lnTo>
                  <a:pt x="3684862" y="913775"/>
                </a:lnTo>
                <a:lnTo>
                  <a:pt x="3658962" y="905917"/>
                </a:lnTo>
                <a:lnTo>
                  <a:pt x="3646450" y="898695"/>
                </a:lnTo>
                <a:close/>
              </a:path>
              <a:path w="5309870" h="1123950">
                <a:moveTo>
                  <a:pt x="4827661" y="898695"/>
                </a:moveTo>
                <a:lnTo>
                  <a:pt x="4827661" y="1043735"/>
                </a:lnTo>
                <a:lnTo>
                  <a:pt x="4842958" y="1052124"/>
                </a:lnTo>
                <a:lnTo>
                  <a:pt x="4872928" y="1060003"/>
                </a:lnTo>
                <a:lnTo>
                  <a:pt x="4916820" y="1065849"/>
                </a:lnTo>
                <a:lnTo>
                  <a:pt x="4973886" y="1068136"/>
                </a:lnTo>
                <a:lnTo>
                  <a:pt x="5014793" y="1063716"/>
                </a:lnTo>
                <a:lnTo>
                  <a:pt x="5053970" y="1050851"/>
                </a:lnTo>
                <a:lnTo>
                  <a:pt x="5090618" y="1030131"/>
                </a:lnTo>
                <a:lnTo>
                  <a:pt x="5123937" y="1002149"/>
                </a:lnTo>
                <a:lnTo>
                  <a:pt x="5153129" y="967495"/>
                </a:lnTo>
                <a:lnTo>
                  <a:pt x="5177394" y="926760"/>
                </a:lnTo>
                <a:lnTo>
                  <a:pt x="5179409" y="921738"/>
                </a:lnTo>
                <a:lnTo>
                  <a:pt x="4929332" y="921738"/>
                </a:lnTo>
                <a:lnTo>
                  <a:pt x="4898184" y="919854"/>
                </a:lnTo>
                <a:lnTo>
                  <a:pt x="4866072" y="913775"/>
                </a:lnTo>
                <a:lnTo>
                  <a:pt x="4840173" y="905917"/>
                </a:lnTo>
                <a:lnTo>
                  <a:pt x="4827661" y="898695"/>
                </a:lnTo>
                <a:close/>
              </a:path>
              <a:path w="5309870" h="1123950">
                <a:moveTo>
                  <a:pt x="4273613" y="439173"/>
                </a:moveTo>
                <a:lnTo>
                  <a:pt x="4095399" y="439173"/>
                </a:lnTo>
                <a:lnTo>
                  <a:pt x="4096543" y="1027470"/>
                </a:lnTo>
                <a:lnTo>
                  <a:pt x="4274751" y="1027470"/>
                </a:lnTo>
                <a:lnTo>
                  <a:pt x="4273613" y="439173"/>
                </a:lnTo>
                <a:close/>
              </a:path>
              <a:path w="5309870" h="1123950">
                <a:moveTo>
                  <a:pt x="3526501" y="898695"/>
                </a:moveTo>
                <a:lnTo>
                  <a:pt x="3517558" y="903842"/>
                </a:lnTo>
                <a:lnTo>
                  <a:pt x="3495228" y="915470"/>
                </a:lnTo>
                <a:lnTo>
                  <a:pt x="3466257" y="927861"/>
                </a:lnTo>
                <a:lnTo>
                  <a:pt x="3437394" y="935296"/>
                </a:lnTo>
                <a:lnTo>
                  <a:pt x="3526501" y="935296"/>
                </a:lnTo>
                <a:lnTo>
                  <a:pt x="3526501" y="898695"/>
                </a:lnTo>
                <a:close/>
              </a:path>
              <a:path w="5309870" h="1123950">
                <a:moveTo>
                  <a:pt x="4707712" y="898695"/>
                </a:moveTo>
                <a:lnTo>
                  <a:pt x="4698769" y="903842"/>
                </a:lnTo>
                <a:lnTo>
                  <a:pt x="4676439" y="915470"/>
                </a:lnTo>
                <a:lnTo>
                  <a:pt x="4647469" y="927861"/>
                </a:lnTo>
                <a:lnTo>
                  <a:pt x="4618605" y="935296"/>
                </a:lnTo>
                <a:lnTo>
                  <a:pt x="4707712" y="935296"/>
                </a:lnTo>
                <a:lnTo>
                  <a:pt x="4707712" y="898695"/>
                </a:lnTo>
                <a:close/>
              </a:path>
              <a:path w="5309870" h="1123950">
                <a:moveTo>
                  <a:pt x="4008949" y="639790"/>
                </a:moveTo>
                <a:lnTo>
                  <a:pt x="3753831" y="639790"/>
                </a:lnTo>
                <a:lnTo>
                  <a:pt x="3796136" y="649341"/>
                </a:lnTo>
                <a:lnTo>
                  <a:pt x="3823232" y="677574"/>
                </a:lnTo>
                <a:lnTo>
                  <a:pt x="3837048" y="720804"/>
                </a:lnTo>
                <a:lnTo>
                  <a:pt x="3839510" y="775345"/>
                </a:lnTo>
                <a:lnTo>
                  <a:pt x="3831496" y="835008"/>
                </a:lnTo>
                <a:lnTo>
                  <a:pt x="3813093" y="880565"/>
                </a:lnTo>
                <a:lnTo>
                  <a:pt x="3785051" y="910111"/>
                </a:lnTo>
                <a:lnTo>
                  <a:pt x="3748121" y="921738"/>
                </a:lnTo>
                <a:lnTo>
                  <a:pt x="3998197" y="921738"/>
                </a:lnTo>
                <a:lnTo>
                  <a:pt x="4014722" y="880537"/>
                </a:lnTo>
                <a:lnTo>
                  <a:pt x="4026736" y="829415"/>
                </a:lnTo>
                <a:lnTo>
                  <a:pt x="4031427" y="773987"/>
                </a:lnTo>
                <a:lnTo>
                  <a:pt x="4026153" y="703847"/>
                </a:lnTo>
                <a:lnTo>
                  <a:pt x="4012820" y="648802"/>
                </a:lnTo>
                <a:lnTo>
                  <a:pt x="4008949" y="639790"/>
                </a:lnTo>
                <a:close/>
              </a:path>
              <a:path w="5309870" h="1123950">
                <a:moveTo>
                  <a:pt x="5190159" y="639790"/>
                </a:moveTo>
                <a:lnTo>
                  <a:pt x="4935042" y="639790"/>
                </a:lnTo>
                <a:lnTo>
                  <a:pt x="4977347" y="649341"/>
                </a:lnTo>
                <a:lnTo>
                  <a:pt x="5004443" y="677574"/>
                </a:lnTo>
                <a:lnTo>
                  <a:pt x="5018258" y="720804"/>
                </a:lnTo>
                <a:lnTo>
                  <a:pt x="5020721" y="775345"/>
                </a:lnTo>
                <a:lnTo>
                  <a:pt x="5012706" y="835008"/>
                </a:lnTo>
                <a:lnTo>
                  <a:pt x="4994303" y="880565"/>
                </a:lnTo>
                <a:lnTo>
                  <a:pt x="4966261" y="910111"/>
                </a:lnTo>
                <a:lnTo>
                  <a:pt x="4929332" y="921738"/>
                </a:lnTo>
                <a:lnTo>
                  <a:pt x="5179409" y="921738"/>
                </a:lnTo>
                <a:lnTo>
                  <a:pt x="5195934" y="880537"/>
                </a:lnTo>
                <a:lnTo>
                  <a:pt x="5207948" y="829415"/>
                </a:lnTo>
                <a:lnTo>
                  <a:pt x="5212637" y="773987"/>
                </a:lnTo>
                <a:lnTo>
                  <a:pt x="5207364" y="703847"/>
                </a:lnTo>
                <a:lnTo>
                  <a:pt x="5194030" y="648802"/>
                </a:lnTo>
                <a:lnTo>
                  <a:pt x="5190159" y="639790"/>
                </a:lnTo>
                <a:close/>
              </a:path>
              <a:path w="5309870" h="1123950">
                <a:moveTo>
                  <a:pt x="3715572" y="653344"/>
                </a:moveTo>
                <a:lnTo>
                  <a:pt x="3429398" y="653344"/>
                </a:lnTo>
                <a:lnTo>
                  <a:pt x="3471559" y="662451"/>
                </a:lnTo>
                <a:lnTo>
                  <a:pt x="3494228" y="680455"/>
                </a:lnTo>
                <a:lnTo>
                  <a:pt x="3503616" y="699475"/>
                </a:lnTo>
                <a:lnTo>
                  <a:pt x="3505935" y="711632"/>
                </a:lnTo>
                <a:lnTo>
                  <a:pt x="3505935" y="786188"/>
                </a:lnTo>
                <a:lnTo>
                  <a:pt x="3673868" y="786188"/>
                </a:lnTo>
                <a:lnTo>
                  <a:pt x="3673868" y="723832"/>
                </a:lnTo>
                <a:lnTo>
                  <a:pt x="3678329" y="707651"/>
                </a:lnTo>
                <a:lnTo>
                  <a:pt x="3691573" y="679778"/>
                </a:lnTo>
                <a:lnTo>
                  <a:pt x="3715572" y="653344"/>
                </a:lnTo>
                <a:close/>
              </a:path>
              <a:path w="5309870" h="1123950">
                <a:moveTo>
                  <a:pt x="4896783" y="653344"/>
                </a:moveTo>
                <a:lnTo>
                  <a:pt x="4610613" y="653344"/>
                </a:lnTo>
                <a:lnTo>
                  <a:pt x="4652773" y="662451"/>
                </a:lnTo>
                <a:lnTo>
                  <a:pt x="4675441" y="680455"/>
                </a:lnTo>
                <a:lnTo>
                  <a:pt x="4684829" y="699475"/>
                </a:lnTo>
                <a:lnTo>
                  <a:pt x="4687149" y="711632"/>
                </a:lnTo>
                <a:lnTo>
                  <a:pt x="4687149" y="786188"/>
                </a:lnTo>
                <a:lnTo>
                  <a:pt x="4855079" y="786188"/>
                </a:lnTo>
                <a:lnTo>
                  <a:pt x="4855079" y="723832"/>
                </a:lnTo>
                <a:lnTo>
                  <a:pt x="4859542" y="707651"/>
                </a:lnTo>
                <a:lnTo>
                  <a:pt x="4872785" y="679778"/>
                </a:lnTo>
                <a:lnTo>
                  <a:pt x="4896783" y="653344"/>
                </a:lnTo>
                <a:close/>
              </a:path>
              <a:path w="5309870" h="1123950">
                <a:moveTo>
                  <a:pt x="3729254" y="501865"/>
                </a:moveTo>
                <a:lnTo>
                  <a:pt x="3665245" y="518979"/>
                </a:lnTo>
                <a:lnTo>
                  <a:pt x="3624850" y="550982"/>
                </a:lnTo>
                <a:lnTo>
                  <a:pt x="3601218" y="589741"/>
                </a:lnTo>
                <a:lnTo>
                  <a:pt x="3590474" y="604546"/>
                </a:lnTo>
                <a:lnTo>
                  <a:pt x="3993137" y="604546"/>
                </a:lnTo>
                <a:lnTo>
                  <a:pt x="3976887" y="579313"/>
                </a:lnTo>
                <a:lnTo>
                  <a:pt x="3961745" y="562527"/>
                </a:lnTo>
                <a:lnTo>
                  <a:pt x="3961745" y="508303"/>
                </a:lnTo>
                <a:lnTo>
                  <a:pt x="3780108" y="508303"/>
                </a:lnTo>
                <a:lnTo>
                  <a:pt x="3729254" y="501865"/>
                </a:lnTo>
                <a:close/>
              </a:path>
              <a:path w="5309870" h="1123950">
                <a:moveTo>
                  <a:pt x="4910464" y="501865"/>
                </a:moveTo>
                <a:lnTo>
                  <a:pt x="4846456" y="518979"/>
                </a:lnTo>
                <a:lnTo>
                  <a:pt x="4806061" y="550982"/>
                </a:lnTo>
                <a:lnTo>
                  <a:pt x="4782429" y="589741"/>
                </a:lnTo>
                <a:lnTo>
                  <a:pt x="4771684" y="604546"/>
                </a:lnTo>
                <a:lnTo>
                  <a:pt x="5174346" y="604546"/>
                </a:lnTo>
                <a:lnTo>
                  <a:pt x="5158097" y="579313"/>
                </a:lnTo>
                <a:lnTo>
                  <a:pt x="5142956" y="562527"/>
                </a:lnTo>
                <a:lnTo>
                  <a:pt x="5142956" y="508303"/>
                </a:lnTo>
                <a:lnTo>
                  <a:pt x="4961318" y="508303"/>
                </a:lnTo>
                <a:lnTo>
                  <a:pt x="4910464" y="501865"/>
                </a:lnTo>
                <a:close/>
              </a:path>
              <a:path w="5309870" h="1123950">
                <a:moveTo>
                  <a:pt x="3961745" y="439173"/>
                </a:moveTo>
                <a:lnTo>
                  <a:pt x="3780108" y="439173"/>
                </a:lnTo>
                <a:lnTo>
                  <a:pt x="3780108" y="508303"/>
                </a:lnTo>
                <a:lnTo>
                  <a:pt x="3961745" y="508303"/>
                </a:lnTo>
                <a:lnTo>
                  <a:pt x="3961745" y="439173"/>
                </a:lnTo>
                <a:close/>
              </a:path>
              <a:path w="5309870" h="1123950">
                <a:moveTo>
                  <a:pt x="5142956" y="439173"/>
                </a:moveTo>
                <a:lnTo>
                  <a:pt x="4961318" y="439173"/>
                </a:lnTo>
                <a:lnTo>
                  <a:pt x="4961318" y="508303"/>
                </a:lnTo>
                <a:lnTo>
                  <a:pt x="5142956" y="508303"/>
                </a:lnTo>
                <a:lnTo>
                  <a:pt x="5142956" y="439173"/>
                </a:lnTo>
                <a:close/>
              </a:path>
              <a:path w="5309870" h="1123950">
                <a:moveTo>
                  <a:pt x="4002868" y="334798"/>
                </a:moveTo>
                <a:lnTo>
                  <a:pt x="3118672" y="334798"/>
                </a:lnTo>
                <a:lnTo>
                  <a:pt x="3118672" y="439173"/>
                </a:lnTo>
                <a:lnTo>
                  <a:pt x="4002868" y="439173"/>
                </a:lnTo>
                <a:lnTo>
                  <a:pt x="4002868" y="334798"/>
                </a:lnTo>
                <a:close/>
              </a:path>
              <a:path w="5309870" h="1123950">
                <a:moveTo>
                  <a:pt x="4128529" y="334798"/>
                </a:moveTo>
                <a:lnTo>
                  <a:pt x="4002868" y="334798"/>
                </a:lnTo>
                <a:lnTo>
                  <a:pt x="4002868" y="439173"/>
                </a:lnTo>
                <a:lnTo>
                  <a:pt x="4128529" y="439173"/>
                </a:lnTo>
                <a:lnTo>
                  <a:pt x="4128529" y="334798"/>
                </a:lnTo>
                <a:close/>
              </a:path>
              <a:path w="5309870" h="1123950">
                <a:moveTo>
                  <a:pt x="4299885" y="334798"/>
                </a:moveTo>
                <a:lnTo>
                  <a:pt x="4128529" y="334798"/>
                </a:lnTo>
                <a:lnTo>
                  <a:pt x="4128529" y="439173"/>
                </a:lnTo>
                <a:lnTo>
                  <a:pt x="4299885" y="439173"/>
                </a:lnTo>
                <a:lnTo>
                  <a:pt x="4299885" y="334798"/>
                </a:lnTo>
                <a:close/>
              </a:path>
              <a:path w="5309870" h="1123950">
                <a:moveTo>
                  <a:pt x="4367286" y="334798"/>
                </a:moveTo>
                <a:lnTo>
                  <a:pt x="4299885" y="334798"/>
                </a:lnTo>
                <a:lnTo>
                  <a:pt x="4299885" y="439173"/>
                </a:lnTo>
                <a:lnTo>
                  <a:pt x="4367286" y="439173"/>
                </a:lnTo>
                <a:lnTo>
                  <a:pt x="4367286" y="334798"/>
                </a:lnTo>
                <a:close/>
              </a:path>
              <a:path w="5309870" h="1123950">
                <a:moveTo>
                  <a:pt x="5309744" y="334798"/>
                </a:moveTo>
                <a:lnTo>
                  <a:pt x="4367286" y="334798"/>
                </a:lnTo>
                <a:lnTo>
                  <a:pt x="4367286" y="439173"/>
                </a:lnTo>
                <a:lnTo>
                  <a:pt x="5309744" y="439173"/>
                </a:lnTo>
                <a:lnTo>
                  <a:pt x="5309744" y="334798"/>
                </a:lnTo>
                <a:close/>
              </a:path>
            </a:pathLst>
          </a:custGeom>
          <a:solidFill>
            <a:srgbClr val="E31E2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151724" y="3881152"/>
            <a:ext cx="6388735" cy="667385"/>
            <a:chOff x="2151724" y="3881152"/>
            <a:chExt cx="6388735" cy="667385"/>
          </a:xfrm>
        </p:grpSpPr>
        <p:sp>
          <p:nvSpPr>
            <p:cNvPr id="4" name="object 4"/>
            <p:cNvSpPr/>
            <p:nvPr/>
          </p:nvSpPr>
          <p:spPr>
            <a:xfrm>
              <a:off x="2222052" y="4316544"/>
              <a:ext cx="6018530" cy="231775"/>
            </a:xfrm>
            <a:custGeom>
              <a:avLst/>
              <a:gdLst/>
              <a:ahLst/>
              <a:cxnLst/>
              <a:rect l="l" t="t" r="r" b="b"/>
              <a:pathLst>
                <a:path w="6018530" h="231775">
                  <a:moveTo>
                    <a:pt x="5902636" y="0"/>
                  </a:moveTo>
                  <a:lnTo>
                    <a:pt x="0" y="0"/>
                  </a:lnTo>
                  <a:lnTo>
                    <a:pt x="45050" y="9094"/>
                  </a:lnTo>
                  <a:lnTo>
                    <a:pt x="81836" y="33895"/>
                  </a:lnTo>
                  <a:lnTo>
                    <a:pt x="106638" y="70680"/>
                  </a:lnTo>
                  <a:lnTo>
                    <a:pt x="115732" y="115728"/>
                  </a:lnTo>
                  <a:lnTo>
                    <a:pt x="106638" y="160778"/>
                  </a:lnTo>
                  <a:lnTo>
                    <a:pt x="81836" y="197565"/>
                  </a:lnTo>
                  <a:lnTo>
                    <a:pt x="45050" y="222367"/>
                  </a:lnTo>
                  <a:lnTo>
                    <a:pt x="0" y="231468"/>
                  </a:lnTo>
                  <a:lnTo>
                    <a:pt x="5902636" y="231468"/>
                  </a:lnTo>
                  <a:lnTo>
                    <a:pt x="5947571" y="222337"/>
                  </a:lnTo>
                  <a:lnTo>
                    <a:pt x="5984369" y="197473"/>
                  </a:lnTo>
                  <a:lnTo>
                    <a:pt x="6009233" y="160675"/>
                  </a:lnTo>
                  <a:lnTo>
                    <a:pt x="6018364" y="115728"/>
                  </a:lnTo>
                  <a:lnTo>
                    <a:pt x="6009233" y="70793"/>
                  </a:lnTo>
                  <a:lnTo>
                    <a:pt x="5984369" y="33995"/>
                  </a:lnTo>
                  <a:lnTo>
                    <a:pt x="5947571" y="9131"/>
                  </a:lnTo>
                  <a:lnTo>
                    <a:pt x="5902636" y="0"/>
                  </a:lnTo>
                  <a:close/>
                </a:path>
              </a:pathLst>
            </a:custGeom>
            <a:solidFill>
              <a:srgbClr val="6634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51724" y="4360730"/>
              <a:ext cx="143109" cy="14310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124688" y="3881152"/>
              <a:ext cx="415925" cy="415925"/>
            </a:xfrm>
            <a:custGeom>
              <a:avLst/>
              <a:gdLst/>
              <a:ahLst/>
              <a:cxnLst/>
              <a:rect l="l" t="t" r="r" b="b"/>
              <a:pathLst>
                <a:path w="415925" h="415925">
                  <a:moveTo>
                    <a:pt x="415587" y="0"/>
                  </a:moveTo>
                  <a:lnTo>
                    <a:pt x="207792" y="0"/>
                  </a:lnTo>
                  <a:lnTo>
                    <a:pt x="160295" y="5512"/>
                  </a:lnTo>
                  <a:lnTo>
                    <a:pt x="116616" y="21203"/>
                  </a:lnTo>
                  <a:lnTo>
                    <a:pt x="78026" y="45799"/>
                  </a:lnTo>
                  <a:lnTo>
                    <a:pt x="45797" y="78028"/>
                  </a:lnTo>
                  <a:lnTo>
                    <a:pt x="21202" y="116619"/>
                  </a:lnTo>
                  <a:lnTo>
                    <a:pt x="5512" y="160299"/>
                  </a:lnTo>
                  <a:lnTo>
                    <a:pt x="0" y="207796"/>
                  </a:lnTo>
                  <a:lnTo>
                    <a:pt x="0" y="415590"/>
                  </a:lnTo>
                  <a:lnTo>
                    <a:pt x="207792" y="415590"/>
                  </a:lnTo>
                  <a:lnTo>
                    <a:pt x="255289" y="410078"/>
                  </a:lnTo>
                  <a:lnTo>
                    <a:pt x="298969" y="394388"/>
                  </a:lnTo>
                  <a:lnTo>
                    <a:pt x="337560" y="369792"/>
                  </a:lnTo>
                  <a:lnTo>
                    <a:pt x="369789" y="337564"/>
                  </a:lnTo>
                  <a:lnTo>
                    <a:pt x="394384" y="298973"/>
                  </a:lnTo>
                  <a:lnTo>
                    <a:pt x="410074" y="255293"/>
                  </a:lnTo>
                  <a:lnTo>
                    <a:pt x="415587" y="207796"/>
                  </a:lnTo>
                  <a:lnTo>
                    <a:pt x="415587" y="0"/>
                  </a:lnTo>
                  <a:close/>
                </a:path>
              </a:pathLst>
            </a:custGeom>
            <a:solidFill>
              <a:srgbClr val="095B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124688" y="3987866"/>
              <a:ext cx="309245" cy="309245"/>
            </a:xfrm>
            <a:custGeom>
              <a:avLst/>
              <a:gdLst/>
              <a:ahLst/>
              <a:cxnLst/>
              <a:rect l="l" t="t" r="r" b="b"/>
              <a:pathLst>
                <a:path w="309245" h="309245">
                  <a:moveTo>
                    <a:pt x="308872" y="0"/>
                  </a:moveTo>
                  <a:lnTo>
                    <a:pt x="154435" y="0"/>
                  </a:lnTo>
                  <a:lnTo>
                    <a:pt x="105755" y="7906"/>
                  </a:lnTo>
                  <a:lnTo>
                    <a:pt x="63378" y="29898"/>
                  </a:lnTo>
                  <a:lnTo>
                    <a:pt x="29897" y="63379"/>
                  </a:lnTo>
                  <a:lnTo>
                    <a:pt x="7906" y="105757"/>
                  </a:lnTo>
                  <a:lnTo>
                    <a:pt x="0" y="154437"/>
                  </a:lnTo>
                  <a:lnTo>
                    <a:pt x="0" y="308876"/>
                  </a:lnTo>
                  <a:lnTo>
                    <a:pt x="154435" y="308876"/>
                  </a:lnTo>
                  <a:lnTo>
                    <a:pt x="203116" y="300969"/>
                  </a:lnTo>
                  <a:lnTo>
                    <a:pt x="245494" y="278978"/>
                  </a:lnTo>
                  <a:lnTo>
                    <a:pt x="278975" y="245496"/>
                  </a:lnTo>
                  <a:lnTo>
                    <a:pt x="300966" y="203117"/>
                  </a:lnTo>
                  <a:lnTo>
                    <a:pt x="308872" y="154437"/>
                  </a:lnTo>
                  <a:lnTo>
                    <a:pt x="308872" y="0"/>
                  </a:lnTo>
                  <a:close/>
                </a:path>
              </a:pathLst>
            </a:custGeom>
            <a:solidFill>
              <a:srgbClr val="0098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24688" y="4067178"/>
              <a:ext cx="229561" cy="22956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39169" y="4360730"/>
              <a:ext cx="143111" cy="14310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51877" y="4360730"/>
              <a:ext cx="143107" cy="14310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64581" y="4360730"/>
              <a:ext cx="143111" cy="14310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77288" y="4360730"/>
              <a:ext cx="143111" cy="14310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02704" y="4360730"/>
              <a:ext cx="143109" cy="14310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89996" y="4360730"/>
              <a:ext cx="143111" cy="14310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15411" y="4360730"/>
              <a:ext cx="143107" cy="14310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28115" y="4360730"/>
              <a:ext cx="143111" cy="14310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40823" y="4360730"/>
              <a:ext cx="143109" cy="14310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53530" y="4360730"/>
              <a:ext cx="143111" cy="14310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666238" y="4360730"/>
              <a:ext cx="143111" cy="14310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78946" y="4360730"/>
              <a:ext cx="143106" cy="14310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91650" y="4360730"/>
              <a:ext cx="143111" cy="14310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04357" y="4360730"/>
              <a:ext cx="143111" cy="14310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5183" y="1122218"/>
            <a:ext cx="8333508" cy="598516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24449" y="1343361"/>
            <a:ext cx="3213881" cy="55448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05885" y="2258016"/>
            <a:ext cx="3651007" cy="3291307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4281968" y="5795649"/>
            <a:ext cx="2128520" cy="437515"/>
          </a:xfrm>
          <a:custGeom>
            <a:avLst/>
            <a:gdLst/>
            <a:ahLst/>
            <a:cxnLst/>
            <a:rect l="l" t="t" r="r" b="b"/>
            <a:pathLst>
              <a:path w="2128520" h="437514">
                <a:moveTo>
                  <a:pt x="1313475" y="0"/>
                </a:moveTo>
                <a:lnTo>
                  <a:pt x="1271530" y="2948"/>
                </a:lnTo>
                <a:lnTo>
                  <a:pt x="1232003" y="12347"/>
                </a:lnTo>
                <a:lnTo>
                  <a:pt x="1195527" y="27740"/>
                </a:lnTo>
                <a:lnTo>
                  <a:pt x="1162733" y="48671"/>
                </a:lnTo>
                <a:lnTo>
                  <a:pt x="1134251" y="74683"/>
                </a:lnTo>
                <a:lnTo>
                  <a:pt x="1110712" y="105319"/>
                </a:lnTo>
                <a:lnTo>
                  <a:pt x="1092748" y="140124"/>
                </a:lnTo>
                <a:lnTo>
                  <a:pt x="1080990" y="178640"/>
                </a:lnTo>
                <a:lnTo>
                  <a:pt x="1076282" y="218597"/>
                </a:lnTo>
                <a:lnTo>
                  <a:pt x="1076160" y="222006"/>
                </a:lnTo>
                <a:lnTo>
                  <a:pt x="1078615" y="264983"/>
                </a:lnTo>
                <a:lnTo>
                  <a:pt x="1089520" y="307185"/>
                </a:lnTo>
                <a:lnTo>
                  <a:pt x="1108570" y="343929"/>
                </a:lnTo>
                <a:lnTo>
                  <a:pt x="1134333" y="374958"/>
                </a:lnTo>
                <a:lnTo>
                  <a:pt x="1165373" y="400013"/>
                </a:lnTo>
                <a:lnTo>
                  <a:pt x="1200259" y="418836"/>
                </a:lnTo>
                <a:lnTo>
                  <a:pt x="1237555" y="431168"/>
                </a:lnTo>
                <a:lnTo>
                  <a:pt x="1275829" y="436752"/>
                </a:lnTo>
                <a:lnTo>
                  <a:pt x="1313646" y="435330"/>
                </a:lnTo>
                <a:lnTo>
                  <a:pt x="1349574" y="426643"/>
                </a:lnTo>
                <a:lnTo>
                  <a:pt x="1375866" y="413572"/>
                </a:lnTo>
                <a:lnTo>
                  <a:pt x="1281143" y="413572"/>
                </a:lnTo>
                <a:lnTo>
                  <a:pt x="1239262" y="407158"/>
                </a:lnTo>
                <a:lnTo>
                  <a:pt x="1198980" y="390413"/>
                </a:lnTo>
                <a:lnTo>
                  <a:pt x="1145984" y="346198"/>
                </a:lnTo>
                <a:lnTo>
                  <a:pt x="1116716" y="291843"/>
                </a:lnTo>
                <a:lnTo>
                  <a:pt x="1109203" y="234096"/>
                </a:lnTo>
                <a:lnTo>
                  <a:pt x="1109203" y="231936"/>
                </a:lnTo>
                <a:lnTo>
                  <a:pt x="1121207" y="173188"/>
                </a:lnTo>
                <a:lnTo>
                  <a:pt x="1150886" y="119128"/>
                </a:lnTo>
                <a:lnTo>
                  <a:pt x="1196134" y="75403"/>
                </a:lnTo>
                <a:lnTo>
                  <a:pt x="1254913" y="47135"/>
                </a:lnTo>
                <a:lnTo>
                  <a:pt x="1325182" y="39442"/>
                </a:lnTo>
                <a:lnTo>
                  <a:pt x="1457910" y="39442"/>
                </a:lnTo>
                <a:lnTo>
                  <a:pt x="1456298" y="38450"/>
                </a:lnTo>
                <a:lnTo>
                  <a:pt x="1402100" y="15279"/>
                </a:lnTo>
                <a:lnTo>
                  <a:pt x="1357209" y="3958"/>
                </a:lnTo>
                <a:lnTo>
                  <a:pt x="1313475" y="0"/>
                </a:lnTo>
                <a:close/>
              </a:path>
              <a:path w="2128520" h="437514">
                <a:moveTo>
                  <a:pt x="1457910" y="39442"/>
                </a:moveTo>
                <a:lnTo>
                  <a:pt x="1325182" y="39442"/>
                </a:lnTo>
                <a:lnTo>
                  <a:pt x="1363989" y="44910"/>
                </a:lnTo>
                <a:lnTo>
                  <a:pt x="1404902" y="57442"/>
                </a:lnTo>
                <a:lnTo>
                  <a:pt x="1447669" y="77678"/>
                </a:lnTo>
                <a:lnTo>
                  <a:pt x="1486223" y="102373"/>
                </a:lnTo>
                <a:lnTo>
                  <a:pt x="1522777" y="131445"/>
                </a:lnTo>
                <a:lnTo>
                  <a:pt x="1557897" y="163811"/>
                </a:lnTo>
                <a:lnTo>
                  <a:pt x="1592151" y="198389"/>
                </a:lnTo>
                <a:lnTo>
                  <a:pt x="1660323" y="269850"/>
                </a:lnTo>
                <a:lnTo>
                  <a:pt x="1695376" y="304568"/>
                </a:lnTo>
                <a:lnTo>
                  <a:pt x="1731828" y="337168"/>
                </a:lnTo>
                <a:lnTo>
                  <a:pt x="1770247" y="366568"/>
                </a:lnTo>
                <a:lnTo>
                  <a:pt x="1811198" y="391686"/>
                </a:lnTo>
                <a:lnTo>
                  <a:pt x="1855250" y="411438"/>
                </a:lnTo>
                <a:lnTo>
                  <a:pt x="1902968" y="424742"/>
                </a:lnTo>
                <a:lnTo>
                  <a:pt x="1951684" y="429795"/>
                </a:lnTo>
                <a:lnTo>
                  <a:pt x="1998345" y="426133"/>
                </a:lnTo>
                <a:lnTo>
                  <a:pt x="2040875" y="414292"/>
                </a:lnTo>
                <a:lnTo>
                  <a:pt x="2062299" y="402799"/>
                </a:lnTo>
                <a:lnTo>
                  <a:pt x="1973842" y="402799"/>
                </a:lnTo>
                <a:lnTo>
                  <a:pt x="1946145" y="394993"/>
                </a:lnTo>
                <a:lnTo>
                  <a:pt x="1896856" y="394993"/>
                </a:lnTo>
                <a:lnTo>
                  <a:pt x="1831534" y="376064"/>
                </a:lnTo>
                <a:lnTo>
                  <a:pt x="1795047" y="352790"/>
                </a:lnTo>
                <a:lnTo>
                  <a:pt x="1776538" y="327744"/>
                </a:lnTo>
                <a:lnTo>
                  <a:pt x="1771941" y="317956"/>
                </a:lnTo>
                <a:lnTo>
                  <a:pt x="1763087" y="317956"/>
                </a:lnTo>
                <a:lnTo>
                  <a:pt x="1755444" y="313550"/>
                </a:lnTo>
                <a:lnTo>
                  <a:pt x="1729456" y="299124"/>
                </a:lnTo>
                <a:lnTo>
                  <a:pt x="1739291" y="285510"/>
                </a:lnTo>
                <a:lnTo>
                  <a:pt x="1731312" y="285510"/>
                </a:lnTo>
                <a:lnTo>
                  <a:pt x="1706372" y="267960"/>
                </a:lnTo>
                <a:lnTo>
                  <a:pt x="1680017" y="242459"/>
                </a:lnTo>
                <a:lnTo>
                  <a:pt x="1651607" y="211077"/>
                </a:lnTo>
                <a:lnTo>
                  <a:pt x="1620500" y="175886"/>
                </a:lnTo>
                <a:lnTo>
                  <a:pt x="1586057" y="138956"/>
                </a:lnTo>
                <a:lnTo>
                  <a:pt x="1547636" y="102359"/>
                </a:lnTo>
                <a:lnTo>
                  <a:pt x="1504597" y="68167"/>
                </a:lnTo>
                <a:lnTo>
                  <a:pt x="1457910" y="39442"/>
                </a:lnTo>
                <a:close/>
              </a:path>
              <a:path w="2128520" h="437514">
                <a:moveTo>
                  <a:pt x="1405765" y="190996"/>
                </a:moveTo>
                <a:lnTo>
                  <a:pt x="1355284" y="190996"/>
                </a:lnTo>
                <a:lnTo>
                  <a:pt x="1393837" y="202169"/>
                </a:lnTo>
                <a:lnTo>
                  <a:pt x="1421103" y="228665"/>
                </a:lnTo>
                <a:lnTo>
                  <a:pt x="1434000" y="267031"/>
                </a:lnTo>
                <a:lnTo>
                  <a:pt x="1432031" y="310630"/>
                </a:lnTo>
                <a:lnTo>
                  <a:pt x="1417515" y="347319"/>
                </a:lnTo>
                <a:lnTo>
                  <a:pt x="1392810" y="376528"/>
                </a:lnTo>
                <a:lnTo>
                  <a:pt x="1360275" y="397686"/>
                </a:lnTo>
                <a:lnTo>
                  <a:pt x="1322267" y="410225"/>
                </a:lnTo>
                <a:lnTo>
                  <a:pt x="1281143" y="413572"/>
                </a:lnTo>
                <a:lnTo>
                  <a:pt x="1375866" y="413572"/>
                </a:lnTo>
                <a:lnTo>
                  <a:pt x="1382178" y="410433"/>
                </a:lnTo>
                <a:lnTo>
                  <a:pt x="1410025" y="386443"/>
                </a:lnTo>
                <a:lnTo>
                  <a:pt x="1431681" y="354414"/>
                </a:lnTo>
                <a:lnTo>
                  <a:pt x="1448579" y="302340"/>
                </a:lnTo>
                <a:lnTo>
                  <a:pt x="1447294" y="254927"/>
                </a:lnTo>
                <a:lnTo>
                  <a:pt x="1430170" y="214883"/>
                </a:lnTo>
                <a:lnTo>
                  <a:pt x="1405765" y="190996"/>
                </a:lnTo>
                <a:close/>
              </a:path>
              <a:path w="2128520" h="437514">
                <a:moveTo>
                  <a:pt x="2066587" y="192123"/>
                </a:moveTo>
                <a:lnTo>
                  <a:pt x="2018993" y="192123"/>
                </a:lnTo>
                <a:lnTo>
                  <a:pt x="2067254" y="206393"/>
                </a:lnTo>
                <a:lnTo>
                  <a:pt x="2094531" y="231936"/>
                </a:lnTo>
                <a:lnTo>
                  <a:pt x="2110903" y="269136"/>
                </a:lnTo>
                <a:lnTo>
                  <a:pt x="2113182" y="311517"/>
                </a:lnTo>
                <a:lnTo>
                  <a:pt x="2098181" y="352604"/>
                </a:lnTo>
                <a:lnTo>
                  <a:pt x="2062715" y="385921"/>
                </a:lnTo>
                <a:lnTo>
                  <a:pt x="2018301" y="402261"/>
                </a:lnTo>
                <a:lnTo>
                  <a:pt x="1973842" y="402799"/>
                </a:lnTo>
                <a:lnTo>
                  <a:pt x="2062299" y="402799"/>
                </a:lnTo>
                <a:lnTo>
                  <a:pt x="2077195" y="394808"/>
                </a:lnTo>
                <a:lnTo>
                  <a:pt x="2105231" y="368217"/>
                </a:lnTo>
                <a:lnTo>
                  <a:pt x="2122903" y="335054"/>
                </a:lnTo>
                <a:lnTo>
                  <a:pt x="2128136" y="295855"/>
                </a:lnTo>
                <a:lnTo>
                  <a:pt x="2118853" y="251155"/>
                </a:lnTo>
                <a:lnTo>
                  <a:pt x="2099919" y="218597"/>
                </a:lnTo>
                <a:lnTo>
                  <a:pt x="2072097" y="194648"/>
                </a:lnTo>
                <a:lnTo>
                  <a:pt x="2066587" y="192123"/>
                </a:lnTo>
                <a:close/>
              </a:path>
              <a:path w="2128520" h="437514">
                <a:moveTo>
                  <a:pt x="1828829" y="129222"/>
                </a:moveTo>
                <a:lnTo>
                  <a:pt x="1798403" y="149581"/>
                </a:lnTo>
                <a:lnTo>
                  <a:pt x="1781484" y="178005"/>
                </a:lnTo>
                <a:lnTo>
                  <a:pt x="1777630" y="211077"/>
                </a:lnTo>
                <a:lnTo>
                  <a:pt x="1777506" y="212966"/>
                </a:lnTo>
                <a:lnTo>
                  <a:pt x="1785654" y="251764"/>
                </a:lnTo>
                <a:lnTo>
                  <a:pt x="1805484" y="293459"/>
                </a:lnTo>
                <a:lnTo>
                  <a:pt x="1836305" y="335939"/>
                </a:lnTo>
                <a:lnTo>
                  <a:pt x="1877487" y="377382"/>
                </a:lnTo>
                <a:lnTo>
                  <a:pt x="1896856" y="394993"/>
                </a:lnTo>
                <a:lnTo>
                  <a:pt x="1946145" y="394993"/>
                </a:lnTo>
                <a:lnTo>
                  <a:pt x="1931907" y="390979"/>
                </a:lnTo>
                <a:lnTo>
                  <a:pt x="1895066" y="370243"/>
                </a:lnTo>
                <a:lnTo>
                  <a:pt x="1865888" y="344035"/>
                </a:lnTo>
                <a:lnTo>
                  <a:pt x="1834847" y="295855"/>
                </a:lnTo>
                <a:lnTo>
                  <a:pt x="1826073" y="253113"/>
                </a:lnTo>
                <a:lnTo>
                  <a:pt x="1829143" y="212672"/>
                </a:lnTo>
                <a:lnTo>
                  <a:pt x="1833450" y="173188"/>
                </a:lnTo>
                <a:lnTo>
                  <a:pt x="1833489" y="172386"/>
                </a:lnTo>
                <a:lnTo>
                  <a:pt x="1828829" y="129222"/>
                </a:lnTo>
                <a:close/>
              </a:path>
              <a:path w="2128520" h="437514">
                <a:moveTo>
                  <a:pt x="1754159" y="282754"/>
                </a:moveTo>
                <a:lnTo>
                  <a:pt x="1743991" y="282754"/>
                </a:lnTo>
                <a:lnTo>
                  <a:pt x="1749093" y="293911"/>
                </a:lnTo>
                <a:lnTo>
                  <a:pt x="1763087" y="317956"/>
                </a:lnTo>
                <a:lnTo>
                  <a:pt x="1771941" y="317956"/>
                </a:lnTo>
                <a:lnTo>
                  <a:pt x="1765153" y="303502"/>
                </a:lnTo>
                <a:lnTo>
                  <a:pt x="1754159" y="282754"/>
                </a:lnTo>
                <a:close/>
              </a:path>
              <a:path w="2128520" h="437514">
                <a:moveTo>
                  <a:pt x="1315182" y="166003"/>
                </a:moveTo>
                <a:lnTo>
                  <a:pt x="1274211" y="176943"/>
                </a:lnTo>
                <a:lnTo>
                  <a:pt x="1239208" y="198004"/>
                </a:lnTo>
                <a:lnTo>
                  <a:pt x="1214512" y="226641"/>
                </a:lnTo>
                <a:lnTo>
                  <a:pt x="1204461" y="260310"/>
                </a:lnTo>
                <a:lnTo>
                  <a:pt x="1213395" y="296465"/>
                </a:lnTo>
                <a:lnTo>
                  <a:pt x="1243266" y="275143"/>
                </a:lnTo>
                <a:lnTo>
                  <a:pt x="1257214" y="248396"/>
                </a:lnTo>
                <a:lnTo>
                  <a:pt x="1273034" y="221217"/>
                </a:lnTo>
                <a:lnTo>
                  <a:pt x="1308522" y="198602"/>
                </a:lnTo>
                <a:lnTo>
                  <a:pt x="1355284" y="190996"/>
                </a:lnTo>
                <a:lnTo>
                  <a:pt x="1405765" y="190996"/>
                </a:lnTo>
                <a:lnTo>
                  <a:pt x="1399552" y="184915"/>
                </a:lnTo>
                <a:lnTo>
                  <a:pt x="1357784" y="167731"/>
                </a:lnTo>
                <a:lnTo>
                  <a:pt x="1315182" y="166003"/>
                </a:lnTo>
                <a:close/>
              </a:path>
              <a:path w="2128520" h="437514">
                <a:moveTo>
                  <a:pt x="1717312" y="120755"/>
                </a:moveTo>
                <a:lnTo>
                  <a:pt x="1690800" y="146734"/>
                </a:lnTo>
                <a:lnTo>
                  <a:pt x="1687692" y="180537"/>
                </a:lnTo>
                <a:lnTo>
                  <a:pt x="1699240" y="217827"/>
                </a:lnTo>
                <a:lnTo>
                  <a:pt x="1716697" y="254264"/>
                </a:lnTo>
                <a:lnTo>
                  <a:pt x="1731312" y="285510"/>
                </a:lnTo>
                <a:lnTo>
                  <a:pt x="1739291" y="285510"/>
                </a:lnTo>
                <a:lnTo>
                  <a:pt x="1740029" y="284489"/>
                </a:lnTo>
                <a:lnTo>
                  <a:pt x="1743991" y="282754"/>
                </a:lnTo>
                <a:lnTo>
                  <a:pt x="1754159" y="282754"/>
                </a:lnTo>
                <a:lnTo>
                  <a:pt x="1745335" y="265712"/>
                </a:lnTo>
                <a:lnTo>
                  <a:pt x="1738115" y="246527"/>
                </a:lnTo>
                <a:lnTo>
                  <a:pt x="1733308" y="222006"/>
                </a:lnTo>
                <a:lnTo>
                  <a:pt x="1731990" y="189680"/>
                </a:lnTo>
                <a:lnTo>
                  <a:pt x="1733088" y="165624"/>
                </a:lnTo>
                <a:lnTo>
                  <a:pt x="1730298" y="144447"/>
                </a:lnTo>
                <a:lnTo>
                  <a:pt x="1717312" y="120755"/>
                </a:lnTo>
                <a:close/>
              </a:path>
              <a:path w="2128520" h="437514">
                <a:moveTo>
                  <a:pt x="2002331" y="172386"/>
                </a:moveTo>
                <a:lnTo>
                  <a:pt x="1934640" y="183996"/>
                </a:lnTo>
                <a:lnTo>
                  <a:pt x="1894110" y="229102"/>
                </a:lnTo>
                <a:lnTo>
                  <a:pt x="1891870" y="264100"/>
                </a:lnTo>
                <a:lnTo>
                  <a:pt x="1921952" y="250144"/>
                </a:lnTo>
                <a:lnTo>
                  <a:pt x="1950437" y="225697"/>
                </a:lnTo>
                <a:lnTo>
                  <a:pt x="1981419" y="202457"/>
                </a:lnTo>
                <a:lnTo>
                  <a:pt x="2018993" y="192123"/>
                </a:lnTo>
                <a:lnTo>
                  <a:pt x="2066587" y="192123"/>
                </a:lnTo>
                <a:lnTo>
                  <a:pt x="2038522" y="179260"/>
                </a:lnTo>
                <a:lnTo>
                  <a:pt x="2002331" y="172386"/>
                </a:lnTo>
                <a:close/>
              </a:path>
              <a:path w="2128520" h="437514">
                <a:moveTo>
                  <a:pt x="787319" y="164897"/>
                </a:moveTo>
                <a:lnTo>
                  <a:pt x="749740" y="173785"/>
                </a:lnTo>
                <a:lnTo>
                  <a:pt x="716099" y="195952"/>
                </a:lnTo>
                <a:lnTo>
                  <a:pt x="688389" y="239439"/>
                </a:lnTo>
                <a:lnTo>
                  <a:pt x="679548" y="278004"/>
                </a:lnTo>
                <a:lnTo>
                  <a:pt x="682534" y="317466"/>
                </a:lnTo>
                <a:lnTo>
                  <a:pt x="713378" y="374115"/>
                </a:lnTo>
                <a:lnTo>
                  <a:pt x="767169" y="417296"/>
                </a:lnTo>
                <a:lnTo>
                  <a:pt x="836985" y="437401"/>
                </a:lnTo>
                <a:lnTo>
                  <a:pt x="872545" y="436084"/>
                </a:lnTo>
                <a:lnTo>
                  <a:pt x="907330" y="427976"/>
                </a:lnTo>
                <a:lnTo>
                  <a:pt x="935744" y="415695"/>
                </a:lnTo>
                <a:lnTo>
                  <a:pt x="840640" y="415695"/>
                </a:lnTo>
                <a:lnTo>
                  <a:pt x="800692" y="410809"/>
                </a:lnTo>
                <a:lnTo>
                  <a:pt x="764277" y="396497"/>
                </a:lnTo>
                <a:lnTo>
                  <a:pt x="733357" y="373934"/>
                </a:lnTo>
                <a:lnTo>
                  <a:pt x="695846" y="308755"/>
                </a:lnTo>
                <a:lnTo>
                  <a:pt x="693178" y="268489"/>
                </a:lnTo>
                <a:lnTo>
                  <a:pt x="702517" y="237613"/>
                </a:lnTo>
                <a:lnTo>
                  <a:pt x="725607" y="209114"/>
                </a:lnTo>
                <a:lnTo>
                  <a:pt x="762602" y="192389"/>
                </a:lnTo>
                <a:lnTo>
                  <a:pt x="879118" y="192389"/>
                </a:lnTo>
                <a:lnTo>
                  <a:pt x="861544" y="180256"/>
                </a:lnTo>
                <a:lnTo>
                  <a:pt x="825649" y="167612"/>
                </a:lnTo>
                <a:lnTo>
                  <a:pt x="787319" y="164897"/>
                </a:lnTo>
                <a:close/>
              </a:path>
              <a:path w="2128520" h="437514">
                <a:moveTo>
                  <a:pt x="145545" y="172631"/>
                </a:moveTo>
                <a:lnTo>
                  <a:pt x="105036" y="175334"/>
                </a:lnTo>
                <a:lnTo>
                  <a:pt x="66135" y="188874"/>
                </a:lnTo>
                <a:lnTo>
                  <a:pt x="33155" y="213632"/>
                </a:lnTo>
                <a:lnTo>
                  <a:pt x="10409" y="249992"/>
                </a:lnTo>
                <a:lnTo>
                  <a:pt x="0" y="296411"/>
                </a:lnTo>
                <a:lnTo>
                  <a:pt x="5051" y="336537"/>
                </a:lnTo>
                <a:lnTo>
                  <a:pt x="52063" y="396430"/>
                </a:lnTo>
                <a:lnTo>
                  <a:pt x="89285" y="415460"/>
                </a:lnTo>
                <a:lnTo>
                  <a:pt x="132491" y="426720"/>
                </a:lnTo>
                <a:lnTo>
                  <a:pt x="179314" y="429842"/>
                </a:lnTo>
                <a:lnTo>
                  <a:pt x="227383" y="424455"/>
                </a:lnTo>
                <a:lnTo>
                  <a:pt x="273175" y="411696"/>
                </a:lnTo>
                <a:lnTo>
                  <a:pt x="287633" y="405426"/>
                </a:lnTo>
                <a:lnTo>
                  <a:pt x="139122" y="405426"/>
                </a:lnTo>
                <a:lnTo>
                  <a:pt x="108850" y="400579"/>
                </a:lnTo>
                <a:lnTo>
                  <a:pt x="56777" y="372642"/>
                </a:lnTo>
                <a:lnTo>
                  <a:pt x="21922" y="328421"/>
                </a:lnTo>
                <a:lnTo>
                  <a:pt x="11396" y="277563"/>
                </a:lnTo>
                <a:lnTo>
                  <a:pt x="17477" y="252661"/>
                </a:lnTo>
                <a:lnTo>
                  <a:pt x="32307" y="229717"/>
                </a:lnTo>
                <a:lnTo>
                  <a:pt x="56773" y="209938"/>
                </a:lnTo>
                <a:lnTo>
                  <a:pt x="99749" y="193603"/>
                </a:lnTo>
                <a:lnTo>
                  <a:pt x="206190" y="193603"/>
                </a:lnTo>
                <a:lnTo>
                  <a:pt x="183351" y="180382"/>
                </a:lnTo>
                <a:lnTo>
                  <a:pt x="145545" y="172631"/>
                </a:lnTo>
                <a:close/>
              </a:path>
              <a:path w="2128520" h="437514">
                <a:moveTo>
                  <a:pt x="947551" y="38181"/>
                </a:moveTo>
                <a:lnTo>
                  <a:pt x="813576" y="38181"/>
                </a:lnTo>
                <a:lnTo>
                  <a:pt x="850815" y="40961"/>
                </a:lnTo>
                <a:lnTo>
                  <a:pt x="885293" y="49705"/>
                </a:lnTo>
                <a:lnTo>
                  <a:pt x="944571" y="82329"/>
                </a:lnTo>
                <a:lnTo>
                  <a:pt x="988611" y="130538"/>
                </a:lnTo>
                <a:lnTo>
                  <a:pt x="1014620" y="188817"/>
                </a:lnTo>
                <a:lnTo>
                  <a:pt x="1019908" y="219540"/>
                </a:lnTo>
                <a:lnTo>
                  <a:pt x="1019897" y="235613"/>
                </a:lnTo>
                <a:lnTo>
                  <a:pt x="1013709" y="283056"/>
                </a:lnTo>
                <a:lnTo>
                  <a:pt x="982407" y="342386"/>
                </a:lnTo>
                <a:lnTo>
                  <a:pt x="923289" y="392487"/>
                </a:lnTo>
                <a:lnTo>
                  <a:pt x="882159" y="409979"/>
                </a:lnTo>
                <a:lnTo>
                  <a:pt x="840640" y="415695"/>
                </a:lnTo>
                <a:lnTo>
                  <a:pt x="935744" y="415695"/>
                </a:lnTo>
                <a:lnTo>
                  <a:pt x="970955" y="393748"/>
                </a:lnTo>
                <a:lnTo>
                  <a:pt x="1020611" y="339441"/>
                </a:lnTo>
                <a:lnTo>
                  <a:pt x="1049050" y="269782"/>
                </a:lnTo>
                <a:lnTo>
                  <a:pt x="1053048" y="230672"/>
                </a:lnTo>
                <a:lnTo>
                  <a:pt x="1049023" y="189496"/>
                </a:lnTo>
                <a:lnTo>
                  <a:pt x="1036070" y="146845"/>
                </a:lnTo>
                <a:lnTo>
                  <a:pt x="1014737" y="105324"/>
                </a:lnTo>
                <a:lnTo>
                  <a:pt x="988323" y="71113"/>
                </a:lnTo>
                <a:lnTo>
                  <a:pt x="957520" y="44014"/>
                </a:lnTo>
                <a:lnTo>
                  <a:pt x="947551" y="38181"/>
                </a:lnTo>
                <a:close/>
              </a:path>
              <a:path w="2128520" h="437514">
                <a:moveTo>
                  <a:pt x="305655" y="130933"/>
                </a:moveTo>
                <a:lnTo>
                  <a:pt x="296722" y="161169"/>
                </a:lnTo>
                <a:lnTo>
                  <a:pt x="298286" y="198293"/>
                </a:lnTo>
                <a:lnTo>
                  <a:pt x="300450" y="239439"/>
                </a:lnTo>
                <a:lnTo>
                  <a:pt x="300501" y="240929"/>
                </a:lnTo>
                <a:lnTo>
                  <a:pt x="293605" y="287154"/>
                </a:lnTo>
                <a:lnTo>
                  <a:pt x="267711" y="335866"/>
                </a:lnTo>
                <a:lnTo>
                  <a:pt x="236216" y="369010"/>
                </a:lnTo>
                <a:lnTo>
                  <a:pt x="203694" y="390848"/>
                </a:lnTo>
                <a:lnTo>
                  <a:pt x="139122" y="405426"/>
                </a:lnTo>
                <a:lnTo>
                  <a:pt x="287633" y="405426"/>
                </a:lnTo>
                <a:lnTo>
                  <a:pt x="301130" y="399572"/>
                </a:lnTo>
                <a:lnTo>
                  <a:pt x="217884" y="399572"/>
                </a:lnTo>
                <a:lnTo>
                  <a:pt x="199337" y="396476"/>
                </a:lnTo>
                <a:lnTo>
                  <a:pt x="308270" y="396476"/>
                </a:lnTo>
                <a:lnTo>
                  <a:pt x="308958" y="396178"/>
                </a:lnTo>
                <a:lnTo>
                  <a:pt x="229544" y="396178"/>
                </a:lnTo>
                <a:lnTo>
                  <a:pt x="253543" y="377006"/>
                </a:lnTo>
                <a:lnTo>
                  <a:pt x="285575" y="350744"/>
                </a:lnTo>
                <a:lnTo>
                  <a:pt x="317216" y="313787"/>
                </a:lnTo>
                <a:lnTo>
                  <a:pt x="340040" y="262538"/>
                </a:lnTo>
                <a:lnTo>
                  <a:pt x="345534" y="194559"/>
                </a:lnTo>
                <a:lnTo>
                  <a:pt x="345516" y="192389"/>
                </a:lnTo>
                <a:lnTo>
                  <a:pt x="342470" y="165716"/>
                </a:lnTo>
                <a:lnTo>
                  <a:pt x="336354" y="148099"/>
                </a:lnTo>
                <a:lnTo>
                  <a:pt x="324883" y="137511"/>
                </a:lnTo>
                <a:lnTo>
                  <a:pt x="305655" y="130933"/>
                </a:lnTo>
                <a:close/>
              </a:path>
              <a:path w="2128520" h="437514">
                <a:moveTo>
                  <a:pt x="308270" y="396476"/>
                </a:moveTo>
                <a:lnTo>
                  <a:pt x="199337" y="396476"/>
                </a:lnTo>
                <a:lnTo>
                  <a:pt x="208455" y="396725"/>
                </a:lnTo>
                <a:lnTo>
                  <a:pt x="223942" y="398039"/>
                </a:lnTo>
                <a:lnTo>
                  <a:pt x="231764" y="399345"/>
                </a:lnTo>
                <a:lnTo>
                  <a:pt x="217884" y="399572"/>
                </a:lnTo>
                <a:lnTo>
                  <a:pt x="301130" y="399572"/>
                </a:lnTo>
                <a:lnTo>
                  <a:pt x="308270" y="396476"/>
                </a:lnTo>
                <a:close/>
              </a:path>
              <a:path w="2128520" h="437514">
                <a:moveTo>
                  <a:pt x="373281" y="314075"/>
                </a:moveTo>
                <a:lnTo>
                  <a:pt x="352481" y="332130"/>
                </a:lnTo>
                <a:lnTo>
                  <a:pt x="312015" y="361258"/>
                </a:lnTo>
                <a:lnTo>
                  <a:pt x="270950" y="383240"/>
                </a:lnTo>
                <a:lnTo>
                  <a:pt x="229544" y="396178"/>
                </a:lnTo>
                <a:lnTo>
                  <a:pt x="308958" y="396178"/>
                </a:lnTo>
                <a:lnTo>
                  <a:pt x="315124" y="393504"/>
                </a:lnTo>
                <a:lnTo>
                  <a:pt x="353810" y="370709"/>
                </a:lnTo>
                <a:lnTo>
                  <a:pt x="389813" y="344144"/>
                </a:lnTo>
                <a:lnTo>
                  <a:pt x="423558" y="314774"/>
                </a:lnTo>
                <a:lnTo>
                  <a:pt x="373850" y="314774"/>
                </a:lnTo>
                <a:lnTo>
                  <a:pt x="373281" y="314075"/>
                </a:lnTo>
                <a:close/>
              </a:path>
              <a:path w="2128520" h="437514">
                <a:moveTo>
                  <a:pt x="804286" y="2781"/>
                </a:moveTo>
                <a:lnTo>
                  <a:pt x="761934" y="8274"/>
                </a:lnTo>
                <a:lnTo>
                  <a:pt x="719352" y="19690"/>
                </a:lnTo>
                <a:lnTo>
                  <a:pt x="677231" y="36832"/>
                </a:lnTo>
                <a:lnTo>
                  <a:pt x="636264" y="59502"/>
                </a:lnTo>
                <a:lnTo>
                  <a:pt x="597144" y="87503"/>
                </a:lnTo>
                <a:lnTo>
                  <a:pt x="568145" y="113531"/>
                </a:lnTo>
                <a:lnTo>
                  <a:pt x="536729" y="145694"/>
                </a:lnTo>
                <a:lnTo>
                  <a:pt x="504735" y="180382"/>
                </a:lnTo>
                <a:lnTo>
                  <a:pt x="467684" y="220837"/>
                </a:lnTo>
                <a:lnTo>
                  <a:pt x="430575" y="260021"/>
                </a:lnTo>
                <a:lnTo>
                  <a:pt x="392087" y="297752"/>
                </a:lnTo>
                <a:lnTo>
                  <a:pt x="374060" y="313399"/>
                </a:lnTo>
                <a:lnTo>
                  <a:pt x="373850" y="314774"/>
                </a:lnTo>
                <a:lnTo>
                  <a:pt x="423558" y="314774"/>
                </a:lnTo>
                <a:lnTo>
                  <a:pt x="456089" y="283027"/>
                </a:lnTo>
                <a:lnTo>
                  <a:pt x="487522" y="250137"/>
                </a:lnTo>
                <a:lnTo>
                  <a:pt x="518592" y="216801"/>
                </a:lnTo>
                <a:lnTo>
                  <a:pt x="549879" y="183850"/>
                </a:lnTo>
                <a:lnTo>
                  <a:pt x="581962" y="152115"/>
                </a:lnTo>
                <a:lnTo>
                  <a:pt x="615421" y="122428"/>
                </a:lnTo>
                <a:lnTo>
                  <a:pt x="650837" y="95619"/>
                </a:lnTo>
                <a:lnTo>
                  <a:pt x="688788" y="72519"/>
                </a:lnTo>
                <a:lnTo>
                  <a:pt x="732213" y="53271"/>
                </a:lnTo>
                <a:lnTo>
                  <a:pt x="773925" y="42055"/>
                </a:lnTo>
                <a:lnTo>
                  <a:pt x="813576" y="38181"/>
                </a:lnTo>
                <a:lnTo>
                  <a:pt x="947551" y="38181"/>
                </a:lnTo>
                <a:lnTo>
                  <a:pt x="923023" y="23830"/>
                </a:lnTo>
                <a:lnTo>
                  <a:pt x="885523" y="10362"/>
                </a:lnTo>
                <a:lnTo>
                  <a:pt x="845713" y="3411"/>
                </a:lnTo>
                <a:lnTo>
                  <a:pt x="804286" y="2781"/>
                </a:lnTo>
                <a:close/>
              </a:path>
              <a:path w="2128520" h="437514">
                <a:moveTo>
                  <a:pt x="411888" y="124232"/>
                </a:moveTo>
                <a:lnTo>
                  <a:pt x="397165" y="159712"/>
                </a:lnTo>
                <a:lnTo>
                  <a:pt x="396267" y="183850"/>
                </a:lnTo>
                <a:lnTo>
                  <a:pt x="396760" y="194559"/>
                </a:lnTo>
                <a:lnTo>
                  <a:pt x="396961" y="201155"/>
                </a:lnTo>
                <a:lnTo>
                  <a:pt x="392558" y="240929"/>
                </a:lnTo>
                <a:lnTo>
                  <a:pt x="385914" y="261530"/>
                </a:lnTo>
                <a:lnTo>
                  <a:pt x="372202" y="312747"/>
                </a:lnTo>
                <a:lnTo>
                  <a:pt x="373281" y="314075"/>
                </a:lnTo>
                <a:lnTo>
                  <a:pt x="374060" y="313399"/>
                </a:lnTo>
                <a:lnTo>
                  <a:pt x="375452" y="304287"/>
                </a:lnTo>
                <a:lnTo>
                  <a:pt x="378173" y="304287"/>
                </a:lnTo>
                <a:lnTo>
                  <a:pt x="419953" y="237235"/>
                </a:lnTo>
                <a:lnTo>
                  <a:pt x="436270" y="196515"/>
                </a:lnTo>
                <a:lnTo>
                  <a:pt x="444001" y="158763"/>
                </a:lnTo>
                <a:lnTo>
                  <a:pt x="437841" y="132634"/>
                </a:lnTo>
                <a:lnTo>
                  <a:pt x="411888" y="124232"/>
                </a:lnTo>
                <a:close/>
              </a:path>
              <a:path w="2128520" h="437514">
                <a:moveTo>
                  <a:pt x="378173" y="304287"/>
                </a:moveTo>
                <a:lnTo>
                  <a:pt x="375452" y="304287"/>
                </a:lnTo>
                <a:lnTo>
                  <a:pt x="376128" y="305947"/>
                </a:lnTo>
                <a:lnTo>
                  <a:pt x="378173" y="304287"/>
                </a:lnTo>
                <a:close/>
              </a:path>
              <a:path w="2128520" h="437514">
                <a:moveTo>
                  <a:pt x="879118" y="192389"/>
                </a:moveTo>
                <a:lnTo>
                  <a:pt x="762602" y="192389"/>
                </a:lnTo>
                <a:lnTo>
                  <a:pt x="813659" y="196838"/>
                </a:lnTo>
                <a:lnTo>
                  <a:pt x="851878" y="219540"/>
                </a:lnTo>
                <a:lnTo>
                  <a:pt x="869887" y="248723"/>
                </a:lnTo>
                <a:lnTo>
                  <a:pt x="885625" y="276913"/>
                </a:lnTo>
                <a:lnTo>
                  <a:pt x="917033" y="296634"/>
                </a:lnTo>
                <a:lnTo>
                  <a:pt x="922747" y="261018"/>
                </a:lnTo>
                <a:lnTo>
                  <a:pt x="913280" y="228634"/>
                </a:lnTo>
                <a:lnTo>
                  <a:pt x="891816" y="201155"/>
                </a:lnTo>
                <a:lnTo>
                  <a:pt x="879118" y="192389"/>
                </a:lnTo>
                <a:close/>
              </a:path>
              <a:path w="2128520" h="437514">
                <a:moveTo>
                  <a:pt x="206190" y="193603"/>
                </a:moveTo>
                <a:lnTo>
                  <a:pt x="99749" y="193603"/>
                </a:lnTo>
                <a:lnTo>
                  <a:pt x="133934" y="197565"/>
                </a:lnTo>
                <a:lnTo>
                  <a:pt x="162060" y="214133"/>
                </a:lnTo>
                <a:lnTo>
                  <a:pt x="186861" y="235613"/>
                </a:lnTo>
                <a:lnTo>
                  <a:pt x="211069" y="254312"/>
                </a:lnTo>
                <a:lnTo>
                  <a:pt x="237418" y="262538"/>
                </a:lnTo>
                <a:lnTo>
                  <a:pt x="233600" y="225718"/>
                </a:lnTo>
                <a:lnTo>
                  <a:pt x="214140" y="198205"/>
                </a:lnTo>
                <a:lnTo>
                  <a:pt x="206190" y="193603"/>
                </a:lnTo>
                <a:close/>
              </a:path>
            </a:pathLst>
          </a:custGeom>
          <a:solidFill>
            <a:srgbClr val="02020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0</Words>
  <Application>Microsoft Office PowerPoint</Application>
  <PresentationFormat>Custom</PresentationFormat>
  <Paragraphs>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Madison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PPT1.cdr</dc:title>
  <dc:creator>MISSION COREL</dc:creator>
  <cp:lastModifiedBy>Chander Shekhar</cp:lastModifiedBy>
  <cp:revision>3</cp:revision>
  <dcterms:created xsi:type="dcterms:W3CDTF">2022-07-19T07:15:42Z</dcterms:created>
  <dcterms:modified xsi:type="dcterms:W3CDTF">2022-07-25T08:55:40Z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2022-07-19T00:00:00Z</vt:filetime>
  </property>
  <property fmtid="{D5CDD505-2E9C-101B-9397-08002B2CF9AE}" pid="3" name="Creator">
    <vt:lpwstr>CorelDRAW 2017</vt:lpwstr>
  </property>
  <property fmtid="{D5CDD505-2E9C-101B-9397-08002B2CF9AE}" pid="4" name="LastSaved">
    <vt:filetime>2022-07-19T00:00:00Z</vt:filetime>
  </property>
</Properties>
</file>